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0" r:id="rId3"/>
    <p:sldId id="291" r:id="rId4"/>
    <p:sldId id="292" r:id="rId5"/>
    <p:sldId id="293" r:id="rId6"/>
    <p:sldId id="294" r:id="rId7"/>
    <p:sldId id="25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2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8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5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3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8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D1957-CF46-4C6A-B1F8-2C1C4BCB1C35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4A8A-94ED-4A87-A021-F26977EF9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1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«читать» человека по носу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04" y="4725144"/>
            <a:ext cx="6400800" cy="201622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Всегда в центре.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Выглядит </a:t>
            </a:r>
            <a:r>
              <a:rPr lang="ru-RU" b="1" dirty="0">
                <a:solidFill>
                  <a:schemeClr val="tx1"/>
                </a:solidFill>
              </a:rPr>
              <a:t>просто.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Звучит </a:t>
            </a:r>
            <a:r>
              <a:rPr lang="ru-RU" b="1" dirty="0">
                <a:solidFill>
                  <a:schemeClr val="tx1"/>
                </a:solidFill>
              </a:rPr>
              <a:t>кратко: НОС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Виктор\Pictur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13589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712968" cy="76944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Информационные знаки лица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(3)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851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Направление изгиба рта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322712" cy="4425355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Уголки рта направлены вверх </a:t>
            </a:r>
            <a:r>
              <a:rPr lang="ru-RU" sz="2800" dirty="0"/>
              <a:t>(в спокойном состоянии, без улыбки)</a:t>
            </a:r>
          </a:p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Оптимист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59"/>
            <a:ext cx="4179171" cy="509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9917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/>
              <a:t>Линия рта прямая 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>(</a:t>
            </a:r>
            <a:r>
              <a:rPr lang="ru-RU" sz="2800" dirty="0"/>
              <a:t>в спокойном состоянии, без улыбки)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Объективность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783477" cy="49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2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/>
              <a:t>Уголки рта направлены вниз 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>(</a:t>
            </a:r>
            <a:r>
              <a:rPr lang="ru-RU" sz="2800" dirty="0"/>
              <a:t>в спокойном состоянии, без улыбки)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Не доверяет тому, что говорят</a:t>
            </a:r>
          </a:p>
          <a:p>
            <a:r>
              <a:rPr lang="ru-RU" sz="2400" dirty="0"/>
              <a:t>• Ожидает услышать худшее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035465" cy="4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32848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Губы (размер и форма)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Полные губы </a:t>
            </a:r>
            <a:r>
              <a:rPr lang="ru-RU" sz="2800" dirty="0"/>
              <a:t>(обе губы широкие и пухлые)</a:t>
            </a:r>
          </a:p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Эмоциональная экспрессивность</a:t>
            </a:r>
          </a:p>
          <a:p>
            <a:r>
              <a:rPr lang="ru-RU" sz="2400" dirty="0"/>
              <a:t>• Развитое чувство юмора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3"/>
            <a:ext cx="4840920" cy="45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6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75040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/>
              <a:t>Полная нижняя губа 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>(</a:t>
            </a:r>
            <a:r>
              <a:rPr lang="ru-RU" sz="2800" dirty="0"/>
              <a:t>нижняя губа заметно толще верхней)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Умеет убеждать</a:t>
            </a:r>
          </a:p>
          <a:p>
            <a:r>
              <a:rPr lang="ru-RU" sz="2400" dirty="0"/>
              <a:t>• Сосредоточен на практической деятельности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528392" cy="47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7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/>
              <a:t>Полная верхняя губа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верхняя губа заметно толще нижней)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Прямодушие</a:t>
            </a:r>
          </a:p>
          <a:p>
            <a:r>
              <a:rPr lang="ru-RU" sz="2400" dirty="0"/>
              <a:t>• Вербальное выражение чувств</a:t>
            </a:r>
          </a:p>
          <a:p>
            <a:r>
              <a:rPr lang="ru-RU" sz="2400" dirty="0"/>
              <a:t>• Восприимчивость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56" y="1417973"/>
            <a:ext cx="3668453" cy="481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9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/>
              <a:t>Тонкие губы</a:t>
            </a:r>
            <a:r>
              <a:rPr lang="ru-RU" sz="2800" dirty="0"/>
              <a:t> (в крайних случаях губ вообще ни видно, только тонкая линия рта)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Холодность и сдержанность</a:t>
            </a:r>
          </a:p>
          <a:p>
            <a:r>
              <a:rPr lang="ru-RU" sz="2400" dirty="0"/>
              <a:t>• Не доверяет лести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904398" cy="489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6197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Подбородок и </a:t>
            </a:r>
            <a:r>
              <a:rPr lang="ru-RU" b="1" dirty="0" smtClean="0">
                <a:solidFill>
                  <a:srgbClr val="7030A0"/>
                </a:solidFill>
              </a:rPr>
              <a:t>челюсть 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как </a:t>
            </a:r>
            <a:r>
              <a:rPr lang="ru-RU" b="1" dirty="0" smtClean="0">
                <a:solidFill>
                  <a:srgbClr val="7030A0"/>
                </a:solidFill>
              </a:rPr>
              <a:t>источник </a:t>
            </a:r>
            <a:r>
              <a:rPr lang="ru-RU" b="1" dirty="0">
                <a:solidFill>
                  <a:srgbClr val="7030A0"/>
                </a:solidFill>
              </a:rPr>
              <a:t>информации о характере человека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293096"/>
            <a:ext cx="2088232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Виктор\Desktop\11.07.17\x-rsdent-30.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7"/>
            <a:ext cx="4867577" cy="321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128374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Большая нижняя челюсть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ее края видны,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если </a:t>
            </a:r>
            <a:r>
              <a:rPr lang="ru-RU" sz="2800" dirty="0"/>
              <a:t>смотреть на человека сзади)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Приверженность идеалам</a:t>
            </a:r>
          </a:p>
          <a:p>
            <a:r>
              <a:rPr lang="ru-RU" sz="2400" dirty="0"/>
              <a:t>• Верность слову</a:t>
            </a:r>
          </a:p>
          <a:p>
            <a:r>
              <a:rPr lang="ru-RU" sz="2400" dirty="0"/>
              <a:t>• Желание доминировать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6693"/>
            <a:ext cx="3182947" cy="468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Узкая челюсть (лицо узкое в нижней части)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81"/>
            <a:ext cx="3008313" cy="108012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Неагрессивность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552855" cy="515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Нос задран </a:t>
            </a:r>
            <a:r>
              <a:rPr lang="ru-RU" sz="2800" dirty="0"/>
              <a:t>кверху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322712" cy="406531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• </a:t>
            </a:r>
            <a:r>
              <a:rPr lang="ru-RU" sz="2400" dirty="0"/>
              <a:t>Непосредственность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2664296" cy="532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1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85169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Желваки (вздутые челюстные мышцы)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Подавляемый гнев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289370" cy="488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995710"/>
          </a:xfrm>
        </p:spPr>
        <p:txBody>
          <a:bodyPr/>
          <a:lstStyle/>
          <a:p>
            <a:pPr algn="ctr"/>
            <a:r>
              <a:rPr lang="ru-RU" sz="2800" dirty="0"/>
              <a:t>Мощный и четко </a:t>
            </a:r>
            <a:r>
              <a:rPr lang="ru-RU" sz="2800" dirty="0" smtClean="0"/>
              <a:t>очерченный подбородок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Уверенность в себе</a:t>
            </a:r>
          </a:p>
          <a:p>
            <a:r>
              <a:rPr lang="ru-RU" sz="2400" dirty="0"/>
              <a:t>• Упорство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16424" cy="501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9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Подбородок выдается </a:t>
            </a:r>
            <a:r>
              <a:rPr lang="ru-RU" sz="2800" dirty="0"/>
              <a:t>вперед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Крепкий орешек</a:t>
            </a:r>
          </a:p>
          <a:p>
            <a:r>
              <a:rPr lang="ru-RU" sz="2400" dirty="0"/>
              <a:t>• Не из пугливых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208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Широкий подбородок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Физическая выносливость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528392" cy="498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Очень </a:t>
            </a:r>
            <a:r>
              <a:rPr lang="ru-RU" sz="2800" dirty="0" smtClean="0"/>
              <a:t>широкий подбородок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Невероятная стойкость</a:t>
            </a:r>
          </a:p>
          <a:p>
            <a:r>
              <a:rPr lang="ru-RU" sz="2400" dirty="0"/>
              <a:t>• Любит покрасоваться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960440" cy="489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6356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Длинный подбородок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Основательность</a:t>
            </a:r>
          </a:p>
          <a:p>
            <a:r>
              <a:rPr lang="ru-RU" sz="2400" dirty="0"/>
              <a:t>• Врожденная физическая сила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600400" cy="516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851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Маленький подбородок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Чувствителен к критике</a:t>
            </a:r>
          </a:p>
          <a:p>
            <a:r>
              <a:rPr lang="ru-RU" sz="2400" dirty="0"/>
              <a:t>• Уклоняется от борьбы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032448" cy="479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0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Срезанный подбородок </a:t>
            </a:r>
            <a:r>
              <a:rPr lang="ru-RU" sz="2800" dirty="0"/>
              <a:t>(отступающий назад)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Избегает конфликтов</a:t>
            </a:r>
          </a:p>
          <a:p>
            <a:r>
              <a:rPr lang="ru-RU" sz="2400" dirty="0"/>
              <a:t>• Высокие этические принципы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4893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Круглый подбородок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Отзывчивость </a:t>
            </a:r>
          </a:p>
          <a:p>
            <a:r>
              <a:rPr lang="ru-RU" sz="2400" dirty="0"/>
              <a:t>• Заботливость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3816424" cy="494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Прямоугольный подбородок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>
            <a:normAutofit/>
          </a:bodyPr>
          <a:lstStyle/>
          <a:p>
            <a:r>
              <a:rPr lang="ru-RU" sz="2400" dirty="0"/>
              <a:t>• Идеализм</a:t>
            </a:r>
          </a:p>
          <a:p>
            <a:r>
              <a:rPr lang="ru-RU" sz="2400" dirty="0"/>
              <a:t>• Добросовестность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960440" cy="49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Задран кверху и заострен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Любопытность</a:t>
            </a:r>
          </a:p>
          <a:p>
            <a:r>
              <a:rPr lang="ru-RU" sz="2400" dirty="0"/>
              <a:t>• Расточительность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096344" cy="550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0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Сильно заостренный (особенно если при этом длинный и выступающий вперед)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>
            <a:normAutofit/>
          </a:bodyPr>
          <a:lstStyle/>
          <a:p>
            <a:r>
              <a:rPr lang="ru-RU" sz="2400" dirty="0"/>
              <a:t>• Авторитарность</a:t>
            </a:r>
          </a:p>
          <a:p>
            <a:r>
              <a:rPr lang="ru-RU" sz="2400" dirty="0"/>
              <a:t>• Приоритет целей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744416" cy="465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3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688632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Горизонтальный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нет наклона ни кверху, ни книзу)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Основательность и надежность</a:t>
            </a:r>
          </a:p>
          <a:p>
            <a:r>
              <a:rPr lang="ru-RU" sz="2400" dirty="0"/>
              <a:t>• Не дает себя обмануть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024336" cy="47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3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Пригнут книзу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Подозрительность и скептичность</a:t>
            </a:r>
          </a:p>
          <a:p>
            <a:r>
              <a:rPr lang="ru-RU" sz="2400" dirty="0"/>
              <a:t>• Расчетливость</a:t>
            </a:r>
          </a:p>
          <a:p>
            <a:r>
              <a:rPr lang="ru-RU" sz="2400" dirty="0"/>
              <a:t>• Хочет все увидеть своими глазами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3384376" cy="550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Пригнут книзу и сильно заострен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Жестокость</a:t>
            </a:r>
          </a:p>
          <a:p>
            <a:r>
              <a:rPr lang="ru-RU" sz="2400" dirty="0"/>
              <a:t>• Эгоистичность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3312368" cy="55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368151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«Чтение» рта в физиогномике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/>
              <a:t>Есть мнение, что не глаза — зеркало души, а гy6ы.</a:t>
            </a:r>
          </a:p>
          <a:p>
            <a:pPr indent="457200" algn="just"/>
            <a:r>
              <a:rPr lang="ru-RU" sz="2400" dirty="0"/>
              <a:t>Причем, чем правильнее и красивее губы человека, тем лучше его характер.</a:t>
            </a:r>
          </a:p>
          <a:p>
            <a:pPr indent="457200" algn="just"/>
            <a:r>
              <a:rPr lang="ru-RU" sz="2400" dirty="0"/>
              <a:t> </a:t>
            </a:r>
          </a:p>
          <a:p>
            <a:pPr indent="457200" algn="just"/>
            <a:r>
              <a:rPr lang="ru-RU" sz="2400" dirty="0"/>
              <a:t>     Соотнесение характера с губами позволяет увидеть определенные типы губ, отражающие важные особенности личности. </a:t>
            </a:r>
          </a:p>
          <a:p>
            <a:pPr indent="457200" algn="just"/>
            <a:r>
              <a:rPr lang="ru-RU" sz="2400" dirty="0"/>
              <a:t>       Соотношение интеллекта и строения губ хорошо видно на примере умственно отсталых людей. Нам никогда не увидеть умственно отсталого человека с аккуратными ровными губами.</a:t>
            </a:r>
          </a:p>
        </p:txBody>
      </p:sp>
    </p:spTree>
    <p:extLst>
      <p:ext uri="{BB962C8B-B14F-4D97-AF65-F5344CB8AC3E}">
        <p14:creationId xmlns:p14="http://schemas.microsoft.com/office/powerpoint/2010/main" val="10486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076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Размер рта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Большой рот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Экстраверт</a:t>
            </a:r>
          </a:p>
          <a:p>
            <a:r>
              <a:rPr lang="ru-RU" sz="2800" dirty="0"/>
              <a:t>• Уверенность в себе</a:t>
            </a:r>
          </a:p>
          <a:p>
            <a:r>
              <a:rPr lang="ru-RU" sz="2800" dirty="0"/>
              <a:t>• Экспрессивность</a:t>
            </a:r>
            <a:endParaRPr lang="ru-RU" sz="2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5060447" cy="49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/>
              <a:t>Маленький рот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Интроверт</a:t>
            </a:r>
          </a:p>
          <a:p>
            <a:r>
              <a:rPr lang="ru-RU" sz="2400" dirty="0"/>
              <a:t>• Сдержанность</a:t>
            </a:r>
          </a:p>
          <a:p>
            <a:r>
              <a:rPr lang="ru-RU" sz="2400" dirty="0"/>
              <a:t>• Осторожность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335606" cy="550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358</Words>
  <Application>Microsoft Office PowerPoint</Application>
  <PresentationFormat>Экран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Как «читать» человека по носу </vt:lpstr>
      <vt:lpstr>Нос задран кверху</vt:lpstr>
      <vt:lpstr>Задран кверху и заострен</vt:lpstr>
      <vt:lpstr>Горизонтальный  (нет наклона ни кверху, ни книзу)</vt:lpstr>
      <vt:lpstr>Пригнут книзу</vt:lpstr>
      <vt:lpstr>Пригнут книзу и сильно заострен</vt:lpstr>
      <vt:lpstr>«Чтение» рта в физиогномике</vt:lpstr>
      <vt:lpstr>Размер рта</vt:lpstr>
      <vt:lpstr>Маленький рот</vt:lpstr>
      <vt:lpstr>Направление изгиба рта</vt:lpstr>
      <vt:lpstr>Линия рта прямая  (в спокойном состоянии, без улыбки)</vt:lpstr>
      <vt:lpstr>Уголки рта направлены вниз  (в спокойном состоянии, без улыбки)</vt:lpstr>
      <vt:lpstr>Губы (размер и форма)</vt:lpstr>
      <vt:lpstr>Полная нижняя губа  (нижняя губа заметно толще верхней)</vt:lpstr>
      <vt:lpstr>Полная верхняя губа  (верхняя губа заметно толще нижней)</vt:lpstr>
      <vt:lpstr>Тонкие губы (в крайних случаях губ вообще ни видно, только тонкая линия рта)</vt:lpstr>
      <vt:lpstr>Подбородок и челюсть  как источник информации о характере человека</vt:lpstr>
      <vt:lpstr>Большая нижняя челюсть  (ее края видны,  если смотреть на человека сзади)</vt:lpstr>
      <vt:lpstr>Узкая челюсть (лицо узкое в нижней части)</vt:lpstr>
      <vt:lpstr>Желваки (вздутые челюстные мышцы)</vt:lpstr>
      <vt:lpstr>Мощный и четко очерченный подбородок </vt:lpstr>
      <vt:lpstr>Подбородок выдается вперед</vt:lpstr>
      <vt:lpstr>Широкий подбородок</vt:lpstr>
      <vt:lpstr>Очень широкий подбородок</vt:lpstr>
      <vt:lpstr>Длинный подбородок</vt:lpstr>
      <vt:lpstr>Маленький подбородок</vt:lpstr>
      <vt:lpstr>Срезанный подбородок (отступающий назад)</vt:lpstr>
      <vt:lpstr>Круглый подбородок</vt:lpstr>
      <vt:lpstr>Прямоугольный подбородок</vt:lpstr>
      <vt:lpstr>Сильно заостренный (особенно если при этом длинный и выступающий вперед)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«Чтение» рта в физиогномике</dc:title>
  <dc:creator>Виктор</dc:creator>
  <cp:lastModifiedBy>Виктор</cp:lastModifiedBy>
  <cp:revision>27</cp:revision>
  <dcterms:created xsi:type="dcterms:W3CDTF">2017-07-24T02:08:48Z</dcterms:created>
  <dcterms:modified xsi:type="dcterms:W3CDTF">2023-12-17T12:55:37Z</dcterms:modified>
</cp:coreProperties>
</file>