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90" r:id="rId3"/>
    <p:sldId id="291" r:id="rId4"/>
    <p:sldId id="292" r:id="rId5"/>
    <p:sldId id="293" r:id="rId6"/>
    <p:sldId id="294" r:id="rId7"/>
    <p:sldId id="256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1957-CF46-4C6A-B1F8-2C1C4BCB1C35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4A8A-94ED-4A87-A021-F26977EF9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932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1957-CF46-4C6A-B1F8-2C1C4BCB1C35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4A8A-94ED-4A87-A021-F26977EF9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471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1957-CF46-4C6A-B1F8-2C1C4BCB1C35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4A8A-94ED-4A87-A021-F26977EF9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412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1957-CF46-4C6A-B1F8-2C1C4BCB1C35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4A8A-94ED-4A87-A021-F26977EF9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923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1957-CF46-4C6A-B1F8-2C1C4BCB1C35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4A8A-94ED-4A87-A021-F26977EF9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487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1957-CF46-4C6A-B1F8-2C1C4BCB1C35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4A8A-94ED-4A87-A021-F26977EF9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95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1957-CF46-4C6A-B1F8-2C1C4BCB1C35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4A8A-94ED-4A87-A021-F26977EF9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23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1957-CF46-4C6A-B1F8-2C1C4BCB1C35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4A8A-94ED-4A87-A021-F26977EF9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03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1957-CF46-4C6A-B1F8-2C1C4BCB1C35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4A8A-94ED-4A87-A021-F26977EF9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8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1957-CF46-4C6A-B1F8-2C1C4BCB1C35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4A8A-94ED-4A87-A021-F26977EF9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034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D1957-CF46-4C6A-B1F8-2C1C4BCB1C35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D4A8A-94ED-4A87-A021-F26977EF9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6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D1957-CF46-4C6A-B1F8-2C1C4BCB1C35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D4A8A-94ED-4A87-A021-F26977EF9B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11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060848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Как «читать» человека по носу</a:t>
            </a:r>
            <a:br>
              <a:rPr lang="ru-RU" b="1" dirty="0" smtClean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7604" y="4725144"/>
            <a:ext cx="6400800" cy="2016224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Всегда в центре. 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Выглядит </a:t>
            </a:r>
            <a:r>
              <a:rPr lang="ru-RU" b="1" dirty="0">
                <a:solidFill>
                  <a:schemeClr val="tx1"/>
                </a:solidFill>
              </a:rPr>
              <a:t>просто. 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Звучит </a:t>
            </a:r>
            <a:r>
              <a:rPr lang="ru-RU" b="1" dirty="0">
                <a:solidFill>
                  <a:schemeClr val="tx1"/>
                </a:solidFill>
              </a:rPr>
              <a:t>кратко: НОС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Виктор\Pictures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780928"/>
            <a:ext cx="1358900" cy="181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476672"/>
            <a:ext cx="8712968" cy="76944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Информационные знаки лица </a:t>
            </a: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(3)</a:t>
            </a:r>
            <a:endParaRPr lang="ru-RU" sz="4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61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851694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7030A0"/>
                </a:solidFill>
              </a:rPr>
              <a:t>Направление изгиба рта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700808"/>
            <a:ext cx="3322712" cy="4425355"/>
          </a:xfrm>
        </p:spPr>
        <p:txBody>
          <a:bodyPr>
            <a:normAutofit/>
          </a:bodyPr>
          <a:lstStyle/>
          <a:p>
            <a:r>
              <a:rPr lang="ru-RU" sz="2800" b="1" u="sng" dirty="0"/>
              <a:t>Уголки рта направлены вверх </a:t>
            </a:r>
            <a:r>
              <a:rPr lang="ru-RU" sz="2800" dirty="0"/>
              <a:t>(в спокойном состоянии, без улыбки)</a:t>
            </a:r>
          </a:p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Оптимист</a:t>
            </a: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268759"/>
            <a:ext cx="4179171" cy="5097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38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499176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u="sng" dirty="0"/>
              <a:t>Линия рта прямая </a:t>
            </a:r>
            <a:r>
              <a:rPr lang="ru-RU" sz="2800" u="sng" dirty="0" smtClean="0"/>
              <a:t/>
            </a:r>
            <a:br>
              <a:rPr lang="ru-RU" sz="2800" u="sng" dirty="0" smtClean="0"/>
            </a:br>
            <a:r>
              <a:rPr lang="ru-RU" sz="2800" dirty="0" smtClean="0"/>
              <a:t>(</a:t>
            </a:r>
            <a:r>
              <a:rPr lang="ru-RU" sz="2800" dirty="0"/>
              <a:t>в спокойном состоянии, без улыбки)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88840"/>
            <a:ext cx="3008313" cy="4137323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Объективность</a:t>
            </a: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84784"/>
            <a:ext cx="3783477" cy="49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121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715200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u="sng" dirty="0"/>
              <a:t>Уголки рта направлены вниз </a:t>
            </a:r>
            <a:r>
              <a:rPr lang="ru-RU" sz="2800" u="sng" dirty="0" smtClean="0"/>
              <a:t/>
            </a:r>
            <a:br>
              <a:rPr lang="ru-RU" sz="2800" u="sng" dirty="0" smtClean="0"/>
            </a:br>
            <a:r>
              <a:rPr lang="ru-RU" sz="2800" dirty="0" smtClean="0"/>
              <a:t>(</a:t>
            </a:r>
            <a:r>
              <a:rPr lang="ru-RU" sz="2800" dirty="0"/>
              <a:t>в спокойном состоянии, без улыбки)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060848"/>
            <a:ext cx="3008313" cy="4065315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Не доверяет тому, что говорят</a:t>
            </a:r>
          </a:p>
          <a:p>
            <a:r>
              <a:rPr lang="ru-RU" sz="2400" dirty="0"/>
              <a:t>• Ожидает услышать худшее</a:t>
            </a: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1000" contras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84784"/>
            <a:ext cx="4035465" cy="475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404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632848" cy="936104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7030A0"/>
                </a:solidFill>
              </a:rPr>
              <a:t>Губы (размер и форма)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209331"/>
          </a:xfrm>
        </p:spPr>
        <p:txBody>
          <a:bodyPr>
            <a:normAutofit/>
          </a:bodyPr>
          <a:lstStyle/>
          <a:p>
            <a:r>
              <a:rPr lang="ru-RU" sz="2800" b="1" u="sng" dirty="0"/>
              <a:t>Полные губы </a:t>
            </a:r>
            <a:r>
              <a:rPr lang="ru-RU" sz="2800" dirty="0"/>
              <a:t>(обе губы широкие и пухлые)</a:t>
            </a:r>
          </a:p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Эмоциональная экспрессивность</a:t>
            </a:r>
          </a:p>
          <a:p>
            <a:r>
              <a:rPr lang="ru-RU" sz="2400" dirty="0"/>
              <a:t>• Развитое чувство юмора</a:t>
            </a:r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484783"/>
            <a:ext cx="4840920" cy="454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768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6275040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u="sng" dirty="0"/>
              <a:t>Полная нижняя губа </a:t>
            </a:r>
            <a:r>
              <a:rPr lang="ru-RU" sz="2800" u="sng" dirty="0" smtClean="0"/>
              <a:t/>
            </a:r>
            <a:br>
              <a:rPr lang="ru-RU" sz="2800" u="sng" dirty="0" smtClean="0"/>
            </a:br>
            <a:r>
              <a:rPr lang="ru-RU" sz="2800" dirty="0" smtClean="0"/>
              <a:t>(</a:t>
            </a:r>
            <a:r>
              <a:rPr lang="ru-RU" sz="2800" dirty="0"/>
              <a:t>нижняя губа заметно толще верхней)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209331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Умеет убеждать</a:t>
            </a:r>
          </a:p>
          <a:p>
            <a:r>
              <a:rPr lang="ru-RU" sz="2400" dirty="0"/>
              <a:t>• Сосредоточен на практической деятельности</a:t>
            </a: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4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28800"/>
            <a:ext cx="3528392" cy="473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179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128792" cy="1080120"/>
          </a:xfrm>
        </p:spPr>
        <p:txBody>
          <a:bodyPr>
            <a:normAutofit/>
          </a:bodyPr>
          <a:lstStyle/>
          <a:p>
            <a:pPr algn="ctr"/>
            <a:r>
              <a:rPr lang="ru-RU" sz="2800" u="sng" dirty="0"/>
              <a:t>Полная верхняя губа</a:t>
            </a:r>
            <a:r>
              <a:rPr lang="ru-RU" sz="2800" dirty="0"/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(</a:t>
            </a:r>
            <a:r>
              <a:rPr lang="ru-RU" sz="2800" dirty="0"/>
              <a:t>верхняя губа заметно толще нижней)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88840"/>
            <a:ext cx="3008313" cy="4137323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Прямодушие</a:t>
            </a:r>
          </a:p>
          <a:p>
            <a:r>
              <a:rPr lang="ru-RU" sz="2400" dirty="0"/>
              <a:t>• Вербальное выражение чувств</a:t>
            </a:r>
          </a:p>
          <a:p>
            <a:r>
              <a:rPr lang="ru-RU" sz="2400" dirty="0"/>
              <a:t>• Восприимчивость</a:t>
            </a: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656" y="1417973"/>
            <a:ext cx="3668453" cy="4819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98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787208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u="sng" dirty="0"/>
              <a:t>Тонкие губы</a:t>
            </a:r>
            <a:r>
              <a:rPr lang="ru-RU" sz="2800" dirty="0"/>
              <a:t> (в крайних случаях губ вообще ни видно, только тонкая линия рта)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060848"/>
            <a:ext cx="3008313" cy="4065315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Холодность и сдержанность</a:t>
            </a:r>
          </a:p>
          <a:p>
            <a:r>
              <a:rPr lang="ru-RU" sz="2400" dirty="0"/>
              <a:t>• Не доверяет лести</a:t>
            </a: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4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556792"/>
            <a:ext cx="3904398" cy="4897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121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772400" cy="261972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Подбородок и </a:t>
            </a:r>
            <a:r>
              <a:rPr lang="ru-RU" b="1" dirty="0" smtClean="0">
                <a:solidFill>
                  <a:srgbClr val="7030A0"/>
                </a:solidFill>
              </a:rPr>
              <a:t>челюсть </a:t>
            </a: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как </a:t>
            </a:r>
            <a:r>
              <a:rPr lang="ru-RU" b="1" dirty="0" smtClean="0">
                <a:solidFill>
                  <a:srgbClr val="7030A0"/>
                </a:solidFill>
              </a:rPr>
              <a:t>источник </a:t>
            </a:r>
            <a:r>
              <a:rPr lang="ru-RU" b="1" dirty="0">
                <a:solidFill>
                  <a:srgbClr val="7030A0"/>
                </a:solidFill>
              </a:rPr>
              <a:t>информации о характере человека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4293096"/>
            <a:ext cx="2088232" cy="8640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Виктор\Desktop\11.07.17\x-rsdent-30.2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140967"/>
            <a:ext cx="4867577" cy="321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58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715200" cy="1283742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Большая нижняя челюсть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(</a:t>
            </a:r>
            <a:r>
              <a:rPr lang="ru-RU" sz="2800" dirty="0"/>
              <a:t>ее края видны,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если </a:t>
            </a:r>
            <a:r>
              <a:rPr lang="ru-RU" sz="2800" dirty="0"/>
              <a:t>смотреть на человека сзади)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204864"/>
            <a:ext cx="3008313" cy="3921299"/>
          </a:xfrm>
        </p:spPr>
        <p:txBody>
          <a:bodyPr/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Приверженность идеалам</a:t>
            </a:r>
          </a:p>
          <a:p>
            <a:r>
              <a:rPr lang="ru-RU" sz="2400" dirty="0"/>
              <a:t>• Верность слову</a:t>
            </a:r>
          </a:p>
          <a:p>
            <a:r>
              <a:rPr lang="ru-RU" sz="2400" dirty="0"/>
              <a:t>• Желание доминировать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96693"/>
            <a:ext cx="3182947" cy="4683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312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931224" cy="77968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Узкая челюсть (лицо узкое в нижней части)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348881"/>
            <a:ext cx="3008313" cy="1080120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Неагрессивность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9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268760"/>
            <a:ext cx="3552855" cy="5156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315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Нос задран </a:t>
            </a:r>
            <a:r>
              <a:rPr lang="ru-RU" sz="2800" dirty="0"/>
              <a:t>кверху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060848"/>
            <a:ext cx="3322712" cy="4065315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endParaRPr lang="ru-RU" sz="2400" dirty="0"/>
          </a:p>
          <a:p>
            <a:r>
              <a:rPr lang="ru-RU" sz="2400" dirty="0" smtClean="0"/>
              <a:t>• </a:t>
            </a:r>
            <a:r>
              <a:rPr lang="ru-RU" sz="2400" dirty="0"/>
              <a:t>Непосредственность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80728"/>
            <a:ext cx="2664296" cy="5328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019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715200" cy="851694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Желваки (вздутые челюстные мышцы)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88840"/>
            <a:ext cx="3008313" cy="4137323"/>
          </a:xfrm>
        </p:spPr>
        <p:txBody>
          <a:bodyPr/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Подавляемый гнев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412776"/>
            <a:ext cx="4289370" cy="4881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22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859216" cy="995710"/>
          </a:xfrm>
        </p:spPr>
        <p:txBody>
          <a:bodyPr/>
          <a:lstStyle/>
          <a:p>
            <a:pPr algn="ctr"/>
            <a:r>
              <a:rPr lang="ru-RU" sz="2800" dirty="0"/>
              <a:t>Мощный и четко </a:t>
            </a:r>
            <a:r>
              <a:rPr lang="ru-RU" sz="2800" dirty="0" smtClean="0"/>
              <a:t>очерченный подбородок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276872"/>
            <a:ext cx="3008313" cy="3849291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Уверенность в себе</a:t>
            </a:r>
          </a:p>
          <a:p>
            <a:r>
              <a:rPr lang="ru-RU" sz="2400" dirty="0"/>
              <a:t>• Упорство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6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0768"/>
            <a:ext cx="3816424" cy="5015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92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77968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Подбородок выдается </a:t>
            </a:r>
            <a:r>
              <a:rPr lang="ru-RU" sz="2800" dirty="0"/>
              <a:t>вперед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844824"/>
            <a:ext cx="3008313" cy="4281339"/>
          </a:xfrm>
        </p:spPr>
        <p:txBody>
          <a:bodyPr/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Крепкий орешек</a:t>
            </a:r>
          </a:p>
          <a:p>
            <a:r>
              <a:rPr lang="ru-RU" sz="2400" dirty="0"/>
              <a:t>• Не из пугливых</a:t>
            </a:r>
          </a:p>
          <a:p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6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484784"/>
            <a:ext cx="442088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688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715200" cy="77968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Широкий подбородок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204864"/>
            <a:ext cx="3008313" cy="3921299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Физическая выносливость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6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12776"/>
            <a:ext cx="3528392" cy="4982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679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75240" cy="77968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Очень </a:t>
            </a:r>
            <a:r>
              <a:rPr lang="ru-RU" sz="2800" dirty="0" smtClean="0"/>
              <a:t>широкий подбородок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844824"/>
            <a:ext cx="3008313" cy="4281339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Невероятная стойкость</a:t>
            </a:r>
          </a:p>
          <a:p>
            <a:r>
              <a:rPr lang="ru-RU" sz="2400" dirty="0"/>
              <a:t>• Любит покрасоваться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6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68760"/>
            <a:ext cx="3960440" cy="4898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829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859216" cy="63567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Длинный подбородок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209331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Основательность</a:t>
            </a:r>
          </a:p>
          <a:p>
            <a:r>
              <a:rPr lang="ru-RU" sz="2400" dirty="0"/>
              <a:t>• Врожденная физическая сила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96752"/>
            <a:ext cx="3600400" cy="516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641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75240" cy="85169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Маленький подбородок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209331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Чувствителен к критике</a:t>
            </a:r>
          </a:p>
          <a:p>
            <a:r>
              <a:rPr lang="ru-RU" sz="2400" dirty="0"/>
              <a:t>• Уклоняется от борьбы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12776"/>
            <a:ext cx="4032448" cy="4797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300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70767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Срезанный подбородок </a:t>
            </a:r>
            <a:r>
              <a:rPr lang="ru-RU" sz="2800" dirty="0"/>
              <a:t>(отступающий назад)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88840"/>
            <a:ext cx="3008313" cy="4137323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Избегает конфликтов</a:t>
            </a:r>
          </a:p>
          <a:p>
            <a:r>
              <a:rPr lang="ru-RU" sz="2400" dirty="0"/>
              <a:t>• Высокие этические принципы</a:t>
            </a: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340768"/>
            <a:ext cx="4489352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325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003232" cy="70767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Круглый подбородок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844824"/>
            <a:ext cx="3008313" cy="4281339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Отзывчивость </a:t>
            </a:r>
          </a:p>
          <a:p>
            <a:r>
              <a:rPr lang="ru-RU" sz="2400" dirty="0"/>
              <a:t>• Заботливость</a:t>
            </a: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340768"/>
            <a:ext cx="3816424" cy="494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577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931224" cy="707678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Прямоугольный подбородок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348880"/>
            <a:ext cx="3008313" cy="3777283"/>
          </a:xfrm>
        </p:spPr>
        <p:txBody>
          <a:bodyPr>
            <a:normAutofit/>
          </a:bodyPr>
          <a:lstStyle/>
          <a:p>
            <a:r>
              <a:rPr lang="ru-RU" sz="2400" dirty="0"/>
              <a:t>• Идеализм</a:t>
            </a:r>
          </a:p>
          <a:p>
            <a:r>
              <a:rPr lang="ru-RU" sz="2400" dirty="0"/>
              <a:t>• Добросовестность</a:t>
            </a: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6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268760"/>
            <a:ext cx="3960440" cy="4977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392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Задран кверху и заострен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060848"/>
            <a:ext cx="3008313" cy="4065315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Любопытность</a:t>
            </a:r>
          </a:p>
          <a:p>
            <a:r>
              <a:rPr lang="ru-RU" sz="2400" dirty="0"/>
              <a:t>• Расточительность</a:t>
            </a: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92696"/>
            <a:ext cx="3096344" cy="5501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608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859216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Сильно заостренный (особенно если при этом длинный и выступающий вперед)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204864"/>
            <a:ext cx="3008313" cy="3921299"/>
          </a:xfrm>
        </p:spPr>
        <p:txBody>
          <a:bodyPr>
            <a:normAutofit/>
          </a:bodyPr>
          <a:lstStyle/>
          <a:p>
            <a:r>
              <a:rPr lang="ru-RU" sz="2400" dirty="0"/>
              <a:t>• Авторитарность</a:t>
            </a:r>
          </a:p>
          <a:p>
            <a:r>
              <a:rPr lang="ru-RU" sz="2400" dirty="0"/>
              <a:t>• Приоритет целей</a:t>
            </a: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628800"/>
            <a:ext cx="3744416" cy="4654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37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5688632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Горизонтальный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(</a:t>
            </a:r>
            <a:r>
              <a:rPr lang="ru-RU" sz="2800" dirty="0"/>
              <a:t>нет наклона ни кверху, ни книзу)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060848"/>
            <a:ext cx="3008313" cy="4065315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Основательность и надежность</a:t>
            </a:r>
          </a:p>
          <a:p>
            <a:r>
              <a:rPr lang="ru-RU" sz="2400" dirty="0"/>
              <a:t>• Не дает себя обмануть</a:t>
            </a: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28800"/>
            <a:ext cx="3024336" cy="4765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039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Пригнут книзу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209331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Подозрительность и скептичность</a:t>
            </a:r>
          </a:p>
          <a:p>
            <a:r>
              <a:rPr lang="ru-RU" sz="2400" dirty="0"/>
              <a:t>• Расчетливость</a:t>
            </a:r>
          </a:p>
          <a:p>
            <a:r>
              <a:rPr lang="ru-RU" sz="2400" dirty="0"/>
              <a:t>• Хочет все увидеть своими глазами</a:t>
            </a: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1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764704"/>
            <a:ext cx="3384376" cy="5505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636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/>
              <a:t>Пригнут книзу и сильно заострен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209331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Жестокость</a:t>
            </a:r>
          </a:p>
          <a:p>
            <a:r>
              <a:rPr lang="ru-RU" sz="2400" dirty="0"/>
              <a:t>• Эгоистичность</a:t>
            </a: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836712"/>
            <a:ext cx="3312368" cy="552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723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6632"/>
            <a:ext cx="7772400" cy="1368151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«Чтение» рта в физиогномике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844824"/>
            <a:ext cx="86409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400" dirty="0"/>
              <a:t>Есть мнение, что не глаза — зеркало души, а гy6ы.</a:t>
            </a:r>
          </a:p>
          <a:p>
            <a:pPr indent="457200" algn="just"/>
            <a:r>
              <a:rPr lang="ru-RU" sz="2400" dirty="0"/>
              <a:t>Причем, чем правильнее и красивее губы человека, тем лучше его характер.</a:t>
            </a:r>
          </a:p>
          <a:p>
            <a:pPr indent="457200" algn="just"/>
            <a:r>
              <a:rPr lang="ru-RU" sz="2400" dirty="0"/>
              <a:t> </a:t>
            </a:r>
          </a:p>
          <a:p>
            <a:pPr indent="457200" algn="just"/>
            <a:r>
              <a:rPr lang="ru-RU" sz="2400" dirty="0"/>
              <a:t>     Соотнесение характера с губами позволяет увидеть определенные типы губ, отражающие важные особенности личности. </a:t>
            </a:r>
          </a:p>
          <a:p>
            <a:pPr indent="457200" algn="just"/>
            <a:r>
              <a:rPr lang="ru-RU" sz="2400" dirty="0"/>
              <a:t>       Соотношение интеллекта и строения губ хорошо видно на примере умственно отсталых людей. Нам никогда не увидеть умственно отсталого человека с аккуратными ровными губами.</a:t>
            </a:r>
          </a:p>
        </p:txBody>
      </p:sp>
    </p:spTree>
    <p:extLst>
      <p:ext uri="{BB962C8B-B14F-4D97-AF65-F5344CB8AC3E}">
        <p14:creationId xmlns:p14="http://schemas.microsoft.com/office/powerpoint/2010/main" val="104861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47248" cy="707678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7030A0"/>
                </a:solidFill>
              </a:rPr>
              <a:t>Размер рта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12776"/>
            <a:ext cx="3008313" cy="4713387"/>
          </a:xfrm>
        </p:spPr>
        <p:txBody>
          <a:bodyPr>
            <a:normAutofit/>
          </a:bodyPr>
          <a:lstStyle/>
          <a:p>
            <a:r>
              <a:rPr lang="ru-RU" sz="2800" b="1" u="sng" dirty="0"/>
              <a:t>Большой рот</a:t>
            </a:r>
            <a:endParaRPr lang="ru-RU" sz="2800" dirty="0"/>
          </a:p>
          <a:p>
            <a:endParaRPr lang="ru-RU" sz="2800" dirty="0" smtClean="0"/>
          </a:p>
          <a:p>
            <a:r>
              <a:rPr lang="ru-RU" sz="2800" dirty="0" smtClean="0"/>
              <a:t>• </a:t>
            </a:r>
            <a:r>
              <a:rPr lang="ru-RU" sz="2800" dirty="0"/>
              <a:t>Экстраверт</a:t>
            </a:r>
          </a:p>
          <a:p>
            <a:r>
              <a:rPr lang="ru-RU" sz="2800" dirty="0"/>
              <a:t>• Уверенность в себе</a:t>
            </a:r>
          </a:p>
          <a:p>
            <a:r>
              <a:rPr lang="ru-RU" sz="2800" dirty="0"/>
              <a:t>• Экспрессивность</a:t>
            </a:r>
            <a:endParaRPr lang="ru-RU" sz="24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196752"/>
            <a:ext cx="5060447" cy="4976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882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u="sng" dirty="0"/>
              <a:t>Маленький рот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209331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• </a:t>
            </a:r>
            <a:r>
              <a:rPr lang="ru-RU" sz="2400" dirty="0"/>
              <a:t>Интроверт</a:t>
            </a:r>
          </a:p>
          <a:p>
            <a:r>
              <a:rPr lang="ru-RU" sz="2400" dirty="0"/>
              <a:t>• Сдержанность</a:t>
            </a:r>
          </a:p>
          <a:p>
            <a:r>
              <a:rPr lang="ru-RU" sz="2400" dirty="0"/>
              <a:t>• Осторожность</a:t>
            </a: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836712"/>
            <a:ext cx="4335606" cy="5505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941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358</Words>
  <Application>Microsoft Office PowerPoint</Application>
  <PresentationFormat>Экран (4:3)</PresentationFormat>
  <Paragraphs>121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Как «читать» человека по носу </vt:lpstr>
      <vt:lpstr>Нос задран кверху</vt:lpstr>
      <vt:lpstr>Задран кверху и заострен</vt:lpstr>
      <vt:lpstr>Горизонтальный  (нет наклона ни кверху, ни книзу)</vt:lpstr>
      <vt:lpstr>Пригнут книзу</vt:lpstr>
      <vt:lpstr>Пригнут книзу и сильно заострен</vt:lpstr>
      <vt:lpstr>«Чтение» рта в физиогномике</vt:lpstr>
      <vt:lpstr>Размер рта</vt:lpstr>
      <vt:lpstr>Маленький рот</vt:lpstr>
      <vt:lpstr>Направление изгиба рта</vt:lpstr>
      <vt:lpstr>Линия рта прямая  (в спокойном состоянии, без улыбки)</vt:lpstr>
      <vt:lpstr>Уголки рта направлены вниз  (в спокойном состоянии, без улыбки)</vt:lpstr>
      <vt:lpstr>Губы (размер и форма)</vt:lpstr>
      <vt:lpstr>Полная нижняя губа  (нижняя губа заметно толще верхней)</vt:lpstr>
      <vt:lpstr>Полная верхняя губа  (верхняя губа заметно толще нижней)</vt:lpstr>
      <vt:lpstr>Тонкие губы (в крайних случаях губ вообще ни видно, только тонкая линия рта)</vt:lpstr>
      <vt:lpstr>Подбородок и челюсть  как источник информации о характере человека</vt:lpstr>
      <vt:lpstr>Большая нижняя челюсть  (ее края видны,  если смотреть на человека сзади)</vt:lpstr>
      <vt:lpstr>Узкая челюсть (лицо узкое в нижней части)</vt:lpstr>
      <vt:lpstr>Желваки (вздутые челюстные мышцы)</vt:lpstr>
      <vt:lpstr>Мощный и четко очерченный подбородок </vt:lpstr>
      <vt:lpstr>Подбородок выдается вперед</vt:lpstr>
      <vt:lpstr>Широкий подбородок</vt:lpstr>
      <vt:lpstr>Очень широкий подбородок</vt:lpstr>
      <vt:lpstr>Длинный подбородок</vt:lpstr>
      <vt:lpstr>Маленький подбородок</vt:lpstr>
      <vt:lpstr>Срезанный подбородок (отступающий назад)</vt:lpstr>
      <vt:lpstr>Круглый подбородок</vt:lpstr>
      <vt:lpstr>Прямоугольный подбородок</vt:lpstr>
      <vt:lpstr>Сильно заостренный (особенно если при этом длинный и выступающий вперед)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«Чтение» рта в физиогномике</dc:title>
  <dc:creator>Виктор</dc:creator>
  <cp:lastModifiedBy>Виктор</cp:lastModifiedBy>
  <cp:revision>27</cp:revision>
  <dcterms:created xsi:type="dcterms:W3CDTF">2017-07-24T02:08:48Z</dcterms:created>
  <dcterms:modified xsi:type="dcterms:W3CDTF">2023-12-17T12:55:37Z</dcterms:modified>
</cp:coreProperties>
</file>