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C86696-D45A-4B44-8799-EE2A562BB9B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EFA6FD-F219-4758-AB0D-C44CFA9B8615}">
      <dgm:prSet phldrT="[Текст]" custT="1"/>
      <dgm:spPr>
        <a:xfrm>
          <a:off x="718" y="878"/>
          <a:ext cx="2390142" cy="724575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400" b="0" i="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Дележ общего объекта притязаний </a:t>
          </a:r>
        </a:p>
      </dgm:t>
    </dgm:pt>
    <dgm:pt modelId="{D39D5837-0910-4213-BA8A-A0CF92A7992F}" type="parTrans" cxnId="{F94FF1E6-FD37-4045-BE45-AAE77353F772}">
      <dgm:prSet/>
      <dgm:spPr/>
      <dgm:t>
        <a:bodyPr/>
        <a:lstStyle/>
        <a:p>
          <a:endParaRPr lang="ru-RU" sz="14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5E02ED-8C33-4C65-B378-98A1E593FDFF}" type="sibTrans" cxnId="{F94FF1E6-FD37-4045-BE45-AAE77353F772}">
      <dgm:prSet/>
      <dgm:spPr/>
      <dgm:t>
        <a:bodyPr/>
        <a:lstStyle/>
        <a:p>
          <a:endParaRPr lang="ru-RU" sz="14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CCC1B2-544E-42E9-8DB3-E21A899B9C3A}">
      <dgm:prSet phldrT="[Текст]" custT="1"/>
      <dgm:spPr>
        <a:xfrm rot="5400000">
          <a:off x="5171740" y="-2023826"/>
          <a:ext cx="778854" cy="6298830"/>
        </a:xfrm>
        <a:prstGeom prst="round2SameRect">
          <a:avLst/>
        </a:prstGeom>
        <a:solidFill>
          <a:srgbClr val="4F81BD">
            <a:lumMod val="20000"/>
            <a:lumOff val="80000"/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ru-RU" sz="1400" b="0" i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игнорирование другого человека, публичное замечание при других людях, сравнение одного человека не в пользу другого, враждебный тон отказа в просьбе и др..</a:t>
          </a:r>
        </a:p>
      </dgm:t>
    </dgm:pt>
    <dgm:pt modelId="{667B26C4-5692-4988-BA06-9350A31186FF}" type="parTrans" cxnId="{DA08B099-2BF1-45BD-A3A7-721E1151BABE}">
      <dgm:prSet/>
      <dgm:spPr/>
      <dgm:t>
        <a:bodyPr/>
        <a:lstStyle/>
        <a:p>
          <a:endParaRPr lang="ru-RU" sz="14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14BA1F-677B-454A-BB8D-912AD6D9AF5C}" type="sibTrans" cxnId="{DA08B099-2BF1-45BD-A3A7-721E1151BABE}">
      <dgm:prSet/>
      <dgm:spPr/>
      <dgm:t>
        <a:bodyPr/>
        <a:lstStyle/>
        <a:p>
          <a:endParaRPr lang="ru-RU" sz="14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3AB2B6-3CE6-4271-AA09-F64FA73B4A32}">
      <dgm:prSet custT="1"/>
      <dgm:spPr>
        <a:xfrm>
          <a:off x="718" y="739874"/>
          <a:ext cx="2409877" cy="884182"/>
        </a:xfrm>
        <a:prstGeom prst="roundRect">
          <a:avLst/>
        </a:prstGeom>
        <a:solidFill>
          <a:sysClr val="windowText" lastClr="000000">
            <a:lumMod val="75000"/>
            <a:lumOff val="25000"/>
            <a:alpha val="90000"/>
          </a:sys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ru-RU" sz="1400" b="0" i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Ущемление чувства собственного достоинства</a:t>
          </a:r>
          <a:endParaRPr lang="ru-RU" sz="1400" b="0" i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F6696184-C5D7-4202-935E-027A057FA1AA}" type="parTrans" cxnId="{C3FB90F9-B71B-44DC-B5BE-E7A28E1E0EAD}">
      <dgm:prSet/>
      <dgm:spPr/>
      <dgm:t>
        <a:bodyPr/>
        <a:lstStyle/>
        <a:p>
          <a:endParaRPr lang="ru-RU" sz="1400"/>
        </a:p>
      </dgm:t>
    </dgm:pt>
    <dgm:pt modelId="{8857C0A0-78D2-422C-8C17-3DCF8D95A8F0}" type="sibTrans" cxnId="{C3FB90F9-B71B-44DC-B5BE-E7A28E1E0EAD}">
      <dgm:prSet/>
      <dgm:spPr/>
      <dgm:t>
        <a:bodyPr/>
        <a:lstStyle/>
        <a:p>
          <a:endParaRPr lang="ru-RU" sz="1400"/>
        </a:p>
      </dgm:t>
    </dgm:pt>
    <dgm:pt modelId="{1722FC43-D278-47E9-8C2B-B6D04E38B04D}">
      <dgm:prSet phldrT="[Текст]" custT="1"/>
      <dgm:spPr>
        <a:xfrm rot="5400000">
          <a:off x="5278373" y="-2795549"/>
          <a:ext cx="542406" cy="6317431"/>
        </a:xfrm>
        <a:prstGeom prst="round2SameRect">
          <a:avLst/>
        </a:prstGeom>
        <a:solidFill>
          <a:srgbClr val="4F81BD">
            <a:lumMod val="20000"/>
            <a:lumOff val="80000"/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ru-RU" sz="1400" b="0" i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оспаривание материальных благ, лидерства, признания славы, популярности и др.). </a:t>
          </a:r>
        </a:p>
      </dgm:t>
    </dgm:pt>
    <dgm:pt modelId="{B53CD7F9-2B25-49DE-9291-47EED0A18B48}" type="parTrans" cxnId="{504CB2F3-0685-4C49-B727-7B34D0BE77E8}">
      <dgm:prSet/>
      <dgm:spPr/>
      <dgm:t>
        <a:bodyPr/>
        <a:lstStyle/>
        <a:p>
          <a:endParaRPr lang="ru-RU" sz="1400"/>
        </a:p>
      </dgm:t>
    </dgm:pt>
    <dgm:pt modelId="{8605DE53-C5FF-4658-8095-30AFE603DD62}" type="sibTrans" cxnId="{504CB2F3-0685-4C49-B727-7B34D0BE77E8}">
      <dgm:prSet/>
      <dgm:spPr/>
      <dgm:t>
        <a:bodyPr/>
        <a:lstStyle/>
        <a:p>
          <a:endParaRPr lang="ru-RU" sz="1400"/>
        </a:p>
      </dgm:t>
    </dgm:pt>
    <dgm:pt modelId="{7237D170-43F7-4565-B295-6C2C1E426793}">
      <dgm:prSet custT="1"/>
      <dgm:spPr>
        <a:xfrm>
          <a:off x="718" y="1638478"/>
          <a:ext cx="2369330" cy="77791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Неподтверждение ролевых ожиданий</a:t>
          </a:r>
        </a:p>
      </dgm:t>
    </dgm:pt>
    <dgm:pt modelId="{E847C760-C53D-4406-A19E-78D21BBC09D6}" type="parTrans" cxnId="{6E063A57-BA1F-4A48-93D9-922DE460BB4A}">
      <dgm:prSet/>
      <dgm:spPr/>
      <dgm:t>
        <a:bodyPr/>
        <a:lstStyle/>
        <a:p>
          <a:endParaRPr lang="ru-RU" sz="1400"/>
        </a:p>
      </dgm:t>
    </dgm:pt>
    <dgm:pt modelId="{1F32F1BD-7994-4B7D-89EA-6E8FC0A81E9F}" type="sibTrans" cxnId="{6E063A57-BA1F-4A48-93D9-922DE460BB4A}">
      <dgm:prSet/>
      <dgm:spPr/>
      <dgm:t>
        <a:bodyPr/>
        <a:lstStyle/>
        <a:p>
          <a:endParaRPr lang="ru-RU" sz="1400"/>
        </a:p>
      </dgm:t>
    </dgm:pt>
    <dgm:pt modelId="{1C6A8FA6-A55E-4757-B458-1A1C88E6D663}">
      <dgm:prSet custT="1"/>
      <dgm:spPr>
        <a:xfrm>
          <a:off x="718" y="2430819"/>
          <a:ext cx="2388442" cy="707817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Отсутствие интересного дела, перспектив</a:t>
          </a:r>
        </a:p>
      </dgm:t>
    </dgm:pt>
    <dgm:pt modelId="{F69D64C2-44FD-45DB-96EF-88A3390141DE}" type="parTrans" cxnId="{0D9B322A-BE9E-416A-B181-4DA58D0D7980}">
      <dgm:prSet/>
      <dgm:spPr/>
      <dgm:t>
        <a:bodyPr/>
        <a:lstStyle/>
        <a:p>
          <a:endParaRPr lang="ru-RU" sz="1400"/>
        </a:p>
      </dgm:t>
    </dgm:pt>
    <dgm:pt modelId="{D3A74230-266E-41B2-B6ED-3B642AE8E98A}" type="sibTrans" cxnId="{0D9B322A-BE9E-416A-B181-4DA58D0D7980}">
      <dgm:prSet/>
      <dgm:spPr/>
      <dgm:t>
        <a:bodyPr/>
        <a:lstStyle/>
        <a:p>
          <a:endParaRPr lang="ru-RU" sz="1400"/>
        </a:p>
      </dgm:t>
    </dgm:pt>
    <dgm:pt modelId="{53A31EC1-DE09-42F3-8910-7BFEB8E04C36}">
      <dgm:prSet custT="1"/>
      <dgm:spPr>
        <a:xfrm rot="5400000">
          <a:off x="5213644" y="-1144022"/>
          <a:ext cx="656284" cy="6340826"/>
        </a:xfrm>
        <a:prstGeom prst="round2SameRect">
          <a:avLst/>
        </a:prstGeom>
        <a:solidFill>
          <a:srgbClr val="4F81BD">
            <a:lumMod val="20000"/>
            <a:lumOff val="80000"/>
            <a:alpha val="8400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ролевое ожидание – это предположение возможного поведения человека в той или иной ситуации, а неподтверждение этих ожиданий может вызвать конфликтную ситуацию..</a:t>
          </a:r>
        </a:p>
      </dgm:t>
    </dgm:pt>
    <dgm:pt modelId="{D9927B74-C1E8-463E-BA1A-1F73BB440DB4}" type="parTrans" cxnId="{612DBFEB-0374-4A92-84BD-71A84534EAE7}">
      <dgm:prSet/>
      <dgm:spPr/>
      <dgm:t>
        <a:bodyPr/>
        <a:lstStyle/>
        <a:p>
          <a:endParaRPr lang="ru-RU" sz="1400"/>
        </a:p>
      </dgm:t>
    </dgm:pt>
    <dgm:pt modelId="{61F2BDD2-53B8-4081-8EB7-900376565761}" type="sibTrans" cxnId="{612DBFEB-0374-4A92-84BD-71A84534EAE7}">
      <dgm:prSet/>
      <dgm:spPr/>
      <dgm:t>
        <a:bodyPr/>
        <a:lstStyle/>
        <a:p>
          <a:endParaRPr lang="ru-RU" sz="1400"/>
        </a:p>
      </dgm:t>
    </dgm:pt>
    <dgm:pt modelId="{5A22A68C-11A6-4888-A68D-C9312E19D830}">
      <dgm:prSet custT="1"/>
      <dgm:spPr>
        <a:xfrm rot="5400000">
          <a:off x="5253010" y="-246356"/>
          <a:ext cx="510022" cy="6229448"/>
        </a:xfrm>
        <a:prstGeom prst="round2SameRect">
          <a:avLst/>
        </a:prstGeom>
        <a:solidFill>
          <a:srgbClr val="4F81BD">
            <a:lumMod val="20000"/>
            <a:lumOff val="80000"/>
            <a:alpha val="9400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отсутствие значимой цели совместной деятельности и дальней ших ее перспектив, безделье, безответственность и т. п. </a:t>
          </a:r>
        </a:p>
      </dgm:t>
    </dgm:pt>
    <dgm:pt modelId="{DCAC83A0-5CE3-4B63-A1C9-E9580281874E}" type="parTrans" cxnId="{FCCDA99B-E332-466A-B9D9-C19B05B2C80A}">
      <dgm:prSet/>
      <dgm:spPr/>
      <dgm:t>
        <a:bodyPr/>
        <a:lstStyle/>
        <a:p>
          <a:endParaRPr lang="ru-RU" sz="1400"/>
        </a:p>
      </dgm:t>
    </dgm:pt>
    <dgm:pt modelId="{EC317190-F239-4681-BD02-87A2ADD163D9}" type="sibTrans" cxnId="{FCCDA99B-E332-466A-B9D9-C19B05B2C80A}">
      <dgm:prSet/>
      <dgm:spPr/>
      <dgm:t>
        <a:bodyPr/>
        <a:lstStyle/>
        <a:p>
          <a:endParaRPr lang="ru-RU" sz="1400"/>
        </a:p>
      </dgm:t>
    </dgm:pt>
    <dgm:pt modelId="{0DCBA4F9-CC33-4D33-A94D-728E804A38D9}">
      <dgm:prSet custT="1"/>
      <dgm:spPr>
        <a:xfrm>
          <a:off x="718" y="3153058"/>
          <a:ext cx="2321240" cy="945871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4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Расхождение норм общения и поведения </a:t>
          </a:r>
        </a:p>
      </dgm:t>
    </dgm:pt>
    <dgm:pt modelId="{9D27E691-3E7C-4C05-B967-B0622C8502E2}" type="parTrans" cxnId="{2D42ABF8-1FAD-4783-B12D-B48CE27C5CF1}">
      <dgm:prSet/>
      <dgm:spPr/>
      <dgm:t>
        <a:bodyPr/>
        <a:lstStyle/>
        <a:p>
          <a:endParaRPr lang="ru-RU" sz="1400"/>
        </a:p>
      </dgm:t>
    </dgm:pt>
    <dgm:pt modelId="{63D253D7-1891-44A9-A71F-731BA15D370A}" type="sibTrans" cxnId="{2D42ABF8-1FAD-4783-B12D-B48CE27C5CF1}">
      <dgm:prSet/>
      <dgm:spPr/>
      <dgm:t>
        <a:bodyPr/>
        <a:lstStyle/>
        <a:p>
          <a:endParaRPr lang="ru-RU" sz="1400"/>
        </a:p>
      </dgm:t>
    </dgm:pt>
    <dgm:pt modelId="{0F8A7DCB-74B0-4295-8B17-5E4DDB1CB06F}">
      <dgm:prSet custT="1"/>
      <dgm:spPr>
        <a:xfrm rot="5400000">
          <a:off x="5078665" y="431233"/>
          <a:ext cx="876110" cy="6389521"/>
        </a:xfrm>
        <a:prstGeom prst="round2SameRect">
          <a:avLst/>
        </a:prstGeom>
        <a:solidFill>
          <a:srgbClr val="4F81BD">
            <a:lumMod val="20000"/>
            <a:lumOff val="8000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в общении и поведении людей есть общепринятые нормы – региональные, этнические, возрастные, на основе которых каждый человек формирует свои, индивидуальные нормы, а непонимание этой объективной реальности или нежелание ее принять приводит к конфликтной ситуации </a:t>
          </a:r>
        </a:p>
      </dgm:t>
    </dgm:pt>
    <dgm:pt modelId="{F310614C-9C40-46B0-B94E-F0FEA0C82325}" type="parTrans" cxnId="{B90743A9-145E-4384-8A51-D24543FD31A4}">
      <dgm:prSet/>
      <dgm:spPr/>
      <dgm:t>
        <a:bodyPr/>
        <a:lstStyle/>
        <a:p>
          <a:endParaRPr lang="ru-RU" sz="1400"/>
        </a:p>
      </dgm:t>
    </dgm:pt>
    <dgm:pt modelId="{6DFDB6EE-9614-4084-8D4F-CDBFBD1767C5}" type="sibTrans" cxnId="{B90743A9-145E-4384-8A51-D24543FD31A4}">
      <dgm:prSet/>
      <dgm:spPr/>
      <dgm:t>
        <a:bodyPr/>
        <a:lstStyle/>
        <a:p>
          <a:endParaRPr lang="ru-RU" sz="1400"/>
        </a:p>
      </dgm:t>
    </dgm:pt>
    <dgm:pt modelId="{53DC4497-5B4D-494D-8BF3-A4930735B4B8}">
      <dgm:prSet custT="1"/>
      <dgm:spPr>
        <a:xfrm>
          <a:off x="718" y="4113351"/>
          <a:ext cx="2413888" cy="927878"/>
        </a:xfrm>
        <a:prstGeom prst="roundRect">
          <a:avLst/>
        </a:prstGeom>
        <a:solidFill>
          <a:sysClr val="windowText" lastClr="000000">
            <a:lumMod val="75000"/>
            <a:lumOff val="2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Конфликт мгновенной эмоциональной разрядки</a:t>
          </a:r>
        </a:p>
      </dgm:t>
    </dgm:pt>
    <dgm:pt modelId="{201F81C8-6F59-4620-8DE5-4F5E41BC3FF4}" type="parTrans" cxnId="{E2749BD0-A93E-4306-8C98-62E4DD3417F1}">
      <dgm:prSet/>
      <dgm:spPr/>
      <dgm:t>
        <a:bodyPr/>
        <a:lstStyle/>
        <a:p>
          <a:endParaRPr lang="ru-RU" sz="1400"/>
        </a:p>
      </dgm:t>
    </dgm:pt>
    <dgm:pt modelId="{2773C647-3E56-43A8-8277-96A0F5286D10}" type="sibTrans" cxnId="{E2749BD0-A93E-4306-8C98-62E4DD3417F1}">
      <dgm:prSet/>
      <dgm:spPr/>
      <dgm:t>
        <a:bodyPr/>
        <a:lstStyle/>
        <a:p>
          <a:endParaRPr lang="ru-RU" sz="1400"/>
        </a:p>
      </dgm:t>
    </dgm:pt>
    <dgm:pt modelId="{F8928D0F-EB5B-4151-A83E-4BC175D4154B}">
      <dgm:prSet custT="1"/>
      <dgm:spPr>
        <a:xfrm rot="5400000">
          <a:off x="5218965" y="1429579"/>
          <a:ext cx="686705" cy="6295421"/>
        </a:xfrm>
        <a:prstGeom prst="round2SameRect">
          <a:avLst/>
        </a:prstGeom>
        <a:solidFill>
          <a:srgbClr val="4F81BD">
            <a:lumMod val="20000"/>
            <a:lumOff val="8000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накопив отрицательные эмоции, человек может просто «взорваться» в ответ на незначительный раздражитель, но именно он оказался «последней каплей» в «переполненной чаше»</a:t>
          </a:r>
        </a:p>
      </dgm:t>
    </dgm:pt>
    <dgm:pt modelId="{CAB72240-42E1-449C-8415-0A5812D862F4}" type="parTrans" cxnId="{87A7BE3B-0D0E-44C1-99DC-27BAD2F1AB99}">
      <dgm:prSet/>
      <dgm:spPr/>
      <dgm:t>
        <a:bodyPr/>
        <a:lstStyle/>
        <a:p>
          <a:endParaRPr lang="ru-RU" sz="1400"/>
        </a:p>
      </dgm:t>
    </dgm:pt>
    <dgm:pt modelId="{F5C9EB47-A842-4BD0-9787-543C0F5AF7BA}" type="sibTrans" cxnId="{87A7BE3B-0D0E-44C1-99DC-27BAD2F1AB99}">
      <dgm:prSet/>
      <dgm:spPr/>
      <dgm:t>
        <a:bodyPr/>
        <a:lstStyle/>
        <a:p>
          <a:endParaRPr lang="ru-RU" sz="1400"/>
        </a:p>
      </dgm:t>
    </dgm:pt>
    <dgm:pt modelId="{DC17D8D0-8CB1-4E06-AA52-EC55E80A5125}">
      <dgm:prSet custT="1"/>
      <dgm:spPr>
        <a:xfrm>
          <a:off x="718" y="5055651"/>
          <a:ext cx="2293659" cy="777533"/>
        </a:xfrm>
        <a:prstGeom prst="roundRect">
          <a:avLst/>
        </a:prstGeom>
        <a:solidFill>
          <a:sysClr val="windowText" lastClr="000000">
            <a:lumMod val="75000"/>
            <a:lumOff val="25000"/>
          </a:sys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Конфликты из-за относительной психологической несовместимости людей</a:t>
          </a:r>
        </a:p>
      </dgm:t>
    </dgm:pt>
    <dgm:pt modelId="{FFBF6097-7636-4828-BB48-5DDD13153E14}" type="parTrans" cxnId="{529099B6-52A9-4452-889D-C695D31BA55F}">
      <dgm:prSet/>
      <dgm:spPr/>
      <dgm:t>
        <a:bodyPr/>
        <a:lstStyle/>
        <a:p>
          <a:endParaRPr lang="ru-RU" sz="1400"/>
        </a:p>
      </dgm:t>
    </dgm:pt>
    <dgm:pt modelId="{698654E8-7EB7-4A14-8AE3-11CAA32F252C}" type="sibTrans" cxnId="{529099B6-52A9-4452-889D-C695D31BA55F}">
      <dgm:prSet/>
      <dgm:spPr/>
      <dgm:t>
        <a:bodyPr/>
        <a:lstStyle/>
        <a:p>
          <a:endParaRPr lang="ru-RU" sz="1400"/>
        </a:p>
      </dgm:t>
    </dgm:pt>
    <dgm:pt modelId="{6ABD459B-DDE2-40A7-A211-EAA4DDEC2263}">
      <dgm:prSet custT="1"/>
      <dgm:spPr>
        <a:xfrm rot="5400000">
          <a:off x="5137473" y="2252126"/>
          <a:ext cx="698392" cy="6384582"/>
        </a:xfrm>
        <a:prstGeom prst="round2SameRect">
          <a:avLst/>
        </a:prstGeom>
        <a:solidFill>
          <a:srgbClr val="1F497D">
            <a:lumMod val="20000"/>
            <a:lumOff val="8000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ru-RU" sz="14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люди вынужденны в силу обстоятельств ежедневно контактировать друг с другом при отсутствии психологической совместимости между ними</a:t>
          </a:r>
          <a:endParaRPr lang="ru-RU" sz="140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78583582-2FDF-4854-8B9B-CB1E4E892044}" type="parTrans" cxnId="{01069E81-BCA4-4244-9F0E-D23A3EC7F63D}">
      <dgm:prSet/>
      <dgm:spPr/>
      <dgm:t>
        <a:bodyPr/>
        <a:lstStyle/>
        <a:p>
          <a:endParaRPr lang="ru-RU" sz="1400"/>
        </a:p>
      </dgm:t>
    </dgm:pt>
    <dgm:pt modelId="{A0ABBD0C-6A5F-4136-A73C-1DF09E469F54}" type="sibTrans" cxnId="{01069E81-BCA4-4244-9F0E-D23A3EC7F63D}">
      <dgm:prSet/>
      <dgm:spPr/>
      <dgm:t>
        <a:bodyPr/>
        <a:lstStyle/>
        <a:p>
          <a:endParaRPr lang="ru-RU" sz="1400"/>
        </a:p>
      </dgm:t>
    </dgm:pt>
    <dgm:pt modelId="{CB1F2E1D-4DD6-4C7F-B2F9-B856C38D8209}" type="pres">
      <dgm:prSet presAssocID="{8FC86696-D45A-4B44-8799-EE2A562BB9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38DCDD-3FDA-4BF6-B333-6385ED885EA2}" type="pres">
      <dgm:prSet presAssocID="{C4EFA6FD-F219-4758-AB0D-C44CFA9B8615}" presName="linNode" presStyleCnt="0"/>
      <dgm:spPr/>
    </dgm:pt>
    <dgm:pt modelId="{B39DD626-937A-40AF-8B1B-4A6C9A899D5C}" type="pres">
      <dgm:prSet presAssocID="{C4EFA6FD-F219-4758-AB0D-C44CFA9B8615}" presName="parentText" presStyleLbl="node1" presStyleIdx="0" presStyleCnt="7" custScaleX="89388" custScaleY="251216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706FB34-F0D0-4D1D-BC7C-6040C134E7DA}" type="pres">
      <dgm:prSet presAssocID="{C4EFA6FD-F219-4758-AB0D-C44CFA9B8615}" presName="descendantText" presStyleLbl="alignAccFollowNode1" presStyleIdx="0" presStyleCnt="7" custScaleX="132898" custScaleY="235071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F118D9C3-BCCF-424E-AB54-35DD93956D88}" type="pres">
      <dgm:prSet presAssocID="{3C5E02ED-8C33-4C65-B378-98A1E593FDFF}" presName="sp" presStyleCnt="0"/>
      <dgm:spPr/>
    </dgm:pt>
    <dgm:pt modelId="{801A7B47-5EB9-415C-BFEF-9B6327C97D76}" type="pres">
      <dgm:prSet presAssocID="{573AB2B6-3CE6-4271-AA09-F64FA73B4A32}" presName="linNode" presStyleCnt="0"/>
      <dgm:spPr/>
    </dgm:pt>
    <dgm:pt modelId="{C3F00CEE-43B0-46C4-BDF5-E298D654382F}" type="pres">
      <dgm:prSet presAssocID="{573AB2B6-3CE6-4271-AA09-F64FA73B4A32}" presName="parentText" presStyleLbl="node1" presStyleIdx="1" presStyleCnt="7" custScaleX="133356" custScaleY="30655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63267DA-B848-4C68-AAB9-A374FEB246CC}" type="pres">
      <dgm:prSet presAssocID="{573AB2B6-3CE6-4271-AA09-F64FA73B4A32}" presName="descendantText" presStyleLbl="alignAccFollowNode1" presStyleIdx="1" presStyleCnt="7" custScaleX="196065" custScaleY="337544" custLinFactNeighborX="64" custLinFactNeighborY="-24433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DD072007-F7E5-40EF-8719-BBF96194C5AB}" type="pres">
      <dgm:prSet presAssocID="{8857C0A0-78D2-422C-8C17-3DCF8D95A8F0}" presName="sp" presStyleCnt="0"/>
      <dgm:spPr/>
    </dgm:pt>
    <dgm:pt modelId="{423D6145-12FD-4F34-9352-5BFF95031D79}" type="pres">
      <dgm:prSet presAssocID="{7237D170-43F7-4565-B295-6C2C1E426793}" presName="linNode" presStyleCnt="0"/>
      <dgm:spPr/>
    </dgm:pt>
    <dgm:pt modelId="{FF42A0D4-A0D9-4B94-A13C-B3E850B15F69}" type="pres">
      <dgm:prSet presAssocID="{7237D170-43F7-4565-B295-6C2C1E426793}" presName="parentText" presStyleLbl="node1" presStyleIdx="2" presStyleCnt="7" custScaleX="77589" custScaleY="269711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EA7829A-2D5B-4D4C-A278-1DEA2BC2716B}" type="pres">
      <dgm:prSet presAssocID="{7237D170-43F7-4565-B295-6C2C1E426793}" presName="descendantText" presStyleLbl="alignAccFollowNode1" presStyleIdx="2" presStyleCnt="7" custScaleX="116800" custScaleY="284424" custLinFactNeighborX="41049" custLinFactNeighborY="-454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6502B4B9-5478-4CA4-A670-C0FA5D68E05B}" type="pres">
      <dgm:prSet presAssocID="{1F32F1BD-7994-4B7D-89EA-6E8FC0A81E9F}" presName="sp" presStyleCnt="0"/>
      <dgm:spPr/>
    </dgm:pt>
    <dgm:pt modelId="{E36B2346-E55B-4416-9575-19C031DD0C90}" type="pres">
      <dgm:prSet presAssocID="{1C6A8FA6-A55E-4757-B458-1A1C88E6D663}" presName="linNode" presStyleCnt="0"/>
      <dgm:spPr/>
    </dgm:pt>
    <dgm:pt modelId="{0C390574-F604-4632-A7AF-6DC851805218}" type="pres">
      <dgm:prSet presAssocID="{1C6A8FA6-A55E-4757-B458-1A1C88E6D663}" presName="parentText" presStyleLbl="node1" presStyleIdx="3" presStyleCnt="7" custScaleX="76227" custScaleY="245406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AE3BD5B-652C-4542-96D0-F04085E6BFE7}" type="pres">
      <dgm:prSet presAssocID="{1C6A8FA6-A55E-4757-B458-1A1C88E6D663}" presName="descendantText" presStyleLbl="alignAccFollowNode1" presStyleIdx="3" presStyleCnt="7" custScaleX="111832" custScaleY="221036" custLinFactNeighborX="132" custLinFactNeighborY="36248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73C2A89A-D57D-4D92-BF83-DF269ACA1B8E}" type="pres">
      <dgm:prSet presAssocID="{D3A74230-266E-41B2-B6ED-3B642AE8E98A}" presName="sp" presStyleCnt="0"/>
      <dgm:spPr/>
    </dgm:pt>
    <dgm:pt modelId="{C9863798-3466-46B3-A284-BE442712A259}" type="pres">
      <dgm:prSet presAssocID="{0DCBA4F9-CC33-4D33-A94D-728E804A38D9}" presName="linNode" presStyleCnt="0"/>
      <dgm:spPr/>
    </dgm:pt>
    <dgm:pt modelId="{DC2B841D-414A-4C0A-8043-DD620E86EEE7}" type="pres">
      <dgm:prSet presAssocID="{0DCBA4F9-CC33-4D33-A94D-728E804A38D9}" presName="parentText" presStyleLbl="node1" presStyleIdx="4" presStyleCnt="7" custScaleX="79691" custScaleY="327941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0127AA1-2652-4B4A-A1A8-98D56A928C60}" type="pres">
      <dgm:prSet presAssocID="{0DCBA4F9-CC33-4D33-A94D-728E804A38D9}" presName="descendantText" presStyleLbl="alignAccFollowNode1" presStyleIdx="4" presStyleCnt="7" custScaleX="123390" custScaleY="379693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719AC0BC-9753-4269-AB31-3BBD99275B44}" type="pres">
      <dgm:prSet presAssocID="{63D253D7-1891-44A9-A71F-731BA15D370A}" presName="sp" presStyleCnt="0"/>
      <dgm:spPr/>
    </dgm:pt>
    <dgm:pt modelId="{D1A38681-C071-44D4-8CAE-3B493EC1A84E}" type="pres">
      <dgm:prSet presAssocID="{53DC4497-5B4D-494D-8BF3-A4930735B4B8}" presName="linNode" presStyleCnt="0"/>
      <dgm:spPr/>
    </dgm:pt>
    <dgm:pt modelId="{20745508-A7A7-47F9-9EA9-91DF98617744}" type="pres">
      <dgm:prSet presAssocID="{53DC4497-5B4D-494D-8BF3-A4930735B4B8}" presName="parentText" presStyleLbl="node1" presStyleIdx="5" presStyleCnt="7" custScaleX="84743" custScaleY="32170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2476236-0875-4570-AE4E-8D6304D41FAE}" type="pres">
      <dgm:prSet presAssocID="{53DC4497-5B4D-494D-8BF3-A4930735B4B8}" presName="descendantText" presStyleLbl="alignAccFollowNode1" presStyleIdx="5" presStyleCnt="7" custScaleX="124318" custScaleY="297608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5A4500AC-37CE-4095-BFAF-050EEE9FCF78}" type="pres">
      <dgm:prSet presAssocID="{2773C647-3E56-43A8-8277-96A0F5286D10}" presName="sp" presStyleCnt="0"/>
      <dgm:spPr/>
    </dgm:pt>
    <dgm:pt modelId="{D281CDBB-2AAA-44B5-9B8C-977F2A543680}" type="pres">
      <dgm:prSet presAssocID="{DC17D8D0-8CB1-4E06-AA52-EC55E80A5125}" presName="linNode" presStyleCnt="0"/>
      <dgm:spPr/>
    </dgm:pt>
    <dgm:pt modelId="{B90A74E5-00AC-4DC2-9FD5-89C9CE38875D}" type="pres">
      <dgm:prSet presAssocID="{DC17D8D0-8CB1-4E06-AA52-EC55E80A5125}" presName="parentText" presStyleLbl="node1" presStyleIdx="6" presStyleCnt="7" custScaleX="73202" custScaleY="269577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EEB67BB-97B4-4B23-96B1-B7979F1E8FF9}" type="pres">
      <dgm:prSet presAssocID="{DC17D8D0-8CB1-4E06-AA52-EC55E80A5125}" presName="descendantText" presStyleLbl="alignAccFollowNode1" presStyleIdx="6" presStyleCnt="7" custScaleX="114617" custScaleY="302673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</dgm:ptLst>
  <dgm:cxnLst>
    <dgm:cxn modelId="{C5FD52C1-C938-4478-B9B9-C0C76C7B2920}" type="presOf" srcId="{7237D170-43F7-4565-B295-6C2C1E426793}" destId="{FF42A0D4-A0D9-4B94-A13C-B3E850B15F69}" srcOrd="0" destOrd="0" presId="urn:microsoft.com/office/officeart/2005/8/layout/vList5"/>
    <dgm:cxn modelId="{0D9B322A-BE9E-416A-B181-4DA58D0D7980}" srcId="{8FC86696-D45A-4B44-8799-EE2A562BB9BC}" destId="{1C6A8FA6-A55E-4757-B458-1A1C88E6D663}" srcOrd="3" destOrd="0" parTransId="{F69D64C2-44FD-45DB-96EF-88A3390141DE}" sibTransId="{D3A74230-266E-41B2-B6ED-3B642AE8E98A}"/>
    <dgm:cxn modelId="{FCCDA99B-E332-466A-B9D9-C19B05B2C80A}" srcId="{1C6A8FA6-A55E-4757-B458-1A1C88E6D663}" destId="{5A22A68C-11A6-4888-A68D-C9312E19D830}" srcOrd="0" destOrd="0" parTransId="{DCAC83A0-5CE3-4B63-A1C9-E9580281874E}" sibTransId="{EC317190-F239-4681-BD02-87A2ADD163D9}"/>
    <dgm:cxn modelId="{612DBFEB-0374-4A92-84BD-71A84534EAE7}" srcId="{7237D170-43F7-4565-B295-6C2C1E426793}" destId="{53A31EC1-DE09-42F3-8910-7BFEB8E04C36}" srcOrd="0" destOrd="0" parTransId="{D9927B74-C1E8-463E-BA1A-1F73BB440DB4}" sibTransId="{61F2BDD2-53B8-4081-8EB7-900376565761}"/>
    <dgm:cxn modelId="{D5B8452B-3EEC-4AAF-BE88-3164B4B7A9CB}" type="presOf" srcId="{53DC4497-5B4D-494D-8BF3-A4930735B4B8}" destId="{20745508-A7A7-47F9-9EA9-91DF98617744}" srcOrd="0" destOrd="0" presId="urn:microsoft.com/office/officeart/2005/8/layout/vList5"/>
    <dgm:cxn modelId="{DA08B099-2BF1-45BD-A3A7-721E1151BABE}" srcId="{573AB2B6-3CE6-4271-AA09-F64FA73B4A32}" destId="{5ECCC1B2-544E-42E9-8DB3-E21A899B9C3A}" srcOrd="0" destOrd="0" parTransId="{667B26C4-5692-4988-BA06-9350A31186FF}" sibTransId="{DB14BA1F-677B-454A-BB8D-912AD6D9AF5C}"/>
    <dgm:cxn modelId="{374C6D49-DBC8-4642-A36D-FBC499825A6C}" type="presOf" srcId="{0F8A7DCB-74B0-4295-8B17-5E4DDB1CB06F}" destId="{F0127AA1-2652-4B4A-A1A8-98D56A928C60}" srcOrd="0" destOrd="0" presId="urn:microsoft.com/office/officeart/2005/8/layout/vList5"/>
    <dgm:cxn modelId="{5CA43002-EC56-4FB7-8574-5E24F97C9F6E}" type="presOf" srcId="{5ECCC1B2-544E-42E9-8DB3-E21A899B9C3A}" destId="{363267DA-B848-4C68-AAB9-A374FEB246CC}" srcOrd="0" destOrd="0" presId="urn:microsoft.com/office/officeart/2005/8/layout/vList5"/>
    <dgm:cxn modelId="{87A7BE3B-0D0E-44C1-99DC-27BAD2F1AB99}" srcId="{53DC4497-5B4D-494D-8BF3-A4930735B4B8}" destId="{F8928D0F-EB5B-4151-A83E-4BC175D4154B}" srcOrd="0" destOrd="0" parTransId="{CAB72240-42E1-449C-8415-0A5812D862F4}" sibTransId="{F5C9EB47-A842-4BD0-9787-543C0F5AF7BA}"/>
    <dgm:cxn modelId="{529099B6-52A9-4452-889D-C695D31BA55F}" srcId="{8FC86696-D45A-4B44-8799-EE2A562BB9BC}" destId="{DC17D8D0-8CB1-4E06-AA52-EC55E80A5125}" srcOrd="6" destOrd="0" parTransId="{FFBF6097-7636-4828-BB48-5DDD13153E14}" sibTransId="{698654E8-7EB7-4A14-8AE3-11CAA32F252C}"/>
    <dgm:cxn modelId="{E2749BD0-A93E-4306-8C98-62E4DD3417F1}" srcId="{8FC86696-D45A-4B44-8799-EE2A562BB9BC}" destId="{53DC4497-5B4D-494D-8BF3-A4930735B4B8}" srcOrd="5" destOrd="0" parTransId="{201F81C8-6F59-4620-8DE5-4F5E41BC3FF4}" sibTransId="{2773C647-3E56-43A8-8277-96A0F5286D10}"/>
    <dgm:cxn modelId="{B90743A9-145E-4384-8A51-D24543FD31A4}" srcId="{0DCBA4F9-CC33-4D33-A94D-728E804A38D9}" destId="{0F8A7DCB-74B0-4295-8B17-5E4DDB1CB06F}" srcOrd="0" destOrd="0" parTransId="{F310614C-9C40-46B0-B94E-F0FEA0C82325}" sibTransId="{6DFDB6EE-9614-4084-8D4F-CDBFBD1767C5}"/>
    <dgm:cxn modelId="{064C5580-E424-48E0-B092-71477B0A4EFA}" type="presOf" srcId="{53A31EC1-DE09-42F3-8910-7BFEB8E04C36}" destId="{8EA7829A-2D5B-4D4C-A278-1DEA2BC2716B}" srcOrd="0" destOrd="0" presId="urn:microsoft.com/office/officeart/2005/8/layout/vList5"/>
    <dgm:cxn modelId="{D1387D73-3F9E-4C9D-9E99-2A910A1D397E}" type="presOf" srcId="{C4EFA6FD-F219-4758-AB0D-C44CFA9B8615}" destId="{B39DD626-937A-40AF-8B1B-4A6C9A899D5C}" srcOrd="0" destOrd="0" presId="urn:microsoft.com/office/officeart/2005/8/layout/vList5"/>
    <dgm:cxn modelId="{3CD53797-3940-4785-A39E-CC1543C54B69}" type="presOf" srcId="{5A22A68C-11A6-4888-A68D-C9312E19D830}" destId="{3AE3BD5B-652C-4542-96D0-F04085E6BFE7}" srcOrd="0" destOrd="0" presId="urn:microsoft.com/office/officeart/2005/8/layout/vList5"/>
    <dgm:cxn modelId="{7210A45E-240C-415C-86BB-7CFA3F84C9A7}" type="presOf" srcId="{6ABD459B-DDE2-40A7-A211-EAA4DDEC2263}" destId="{8EEB67BB-97B4-4B23-96B1-B7979F1E8FF9}" srcOrd="0" destOrd="0" presId="urn:microsoft.com/office/officeart/2005/8/layout/vList5"/>
    <dgm:cxn modelId="{6E063A57-BA1F-4A48-93D9-922DE460BB4A}" srcId="{8FC86696-D45A-4B44-8799-EE2A562BB9BC}" destId="{7237D170-43F7-4565-B295-6C2C1E426793}" srcOrd="2" destOrd="0" parTransId="{E847C760-C53D-4406-A19E-78D21BBC09D6}" sibTransId="{1F32F1BD-7994-4B7D-89EA-6E8FC0A81E9F}"/>
    <dgm:cxn modelId="{694B69D1-32B5-4EB5-88B3-C8EDE4EF94F4}" type="presOf" srcId="{DC17D8D0-8CB1-4E06-AA52-EC55E80A5125}" destId="{B90A74E5-00AC-4DC2-9FD5-89C9CE38875D}" srcOrd="0" destOrd="0" presId="urn:microsoft.com/office/officeart/2005/8/layout/vList5"/>
    <dgm:cxn modelId="{B20EF125-7DE1-4F66-BF30-6A0EC382FC15}" type="presOf" srcId="{1722FC43-D278-47E9-8C2B-B6D04E38B04D}" destId="{3706FB34-F0D0-4D1D-BC7C-6040C134E7DA}" srcOrd="0" destOrd="0" presId="urn:microsoft.com/office/officeart/2005/8/layout/vList5"/>
    <dgm:cxn modelId="{0D982FD9-D6F0-4253-B3E0-1E7B7A48BBFC}" type="presOf" srcId="{1C6A8FA6-A55E-4757-B458-1A1C88E6D663}" destId="{0C390574-F604-4632-A7AF-6DC851805218}" srcOrd="0" destOrd="0" presId="urn:microsoft.com/office/officeart/2005/8/layout/vList5"/>
    <dgm:cxn modelId="{01069E81-BCA4-4244-9F0E-D23A3EC7F63D}" srcId="{DC17D8D0-8CB1-4E06-AA52-EC55E80A5125}" destId="{6ABD459B-DDE2-40A7-A211-EAA4DDEC2263}" srcOrd="0" destOrd="0" parTransId="{78583582-2FDF-4854-8B9B-CB1E4E892044}" sibTransId="{A0ABBD0C-6A5F-4136-A73C-1DF09E469F54}"/>
    <dgm:cxn modelId="{EAD9C08C-AE30-4AF1-9EFF-D5391623673D}" type="presOf" srcId="{573AB2B6-3CE6-4271-AA09-F64FA73B4A32}" destId="{C3F00CEE-43B0-46C4-BDF5-E298D654382F}" srcOrd="0" destOrd="0" presId="urn:microsoft.com/office/officeart/2005/8/layout/vList5"/>
    <dgm:cxn modelId="{9CCEC932-1888-417A-96F8-AC8EC5317103}" type="presOf" srcId="{0DCBA4F9-CC33-4D33-A94D-728E804A38D9}" destId="{DC2B841D-414A-4C0A-8043-DD620E86EEE7}" srcOrd="0" destOrd="0" presId="urn:microsoft.com/office/officeart/2005/8/layout/vList5"/>
    <dgm:cxn modelId="{EC9689F7-F3AC-411D-9165-FB686CD6E88D}" type="presOf" srcId="{F8928D0F-EB5B-4151-A83E-4BC175D4154B}" destId="{F2476236-0875-4570-AE4E-8D6304D41FAE}" srcOrd="0" destOrd="0" presId="urn:microsoft.com/office/officeart/2005/8/layout/vList5"/>
    <dgm:cxn modelId="{2D42ABF8-1FAD-4783-B12D-B48CE27C5CF1}" srcId="{8FC86696-D45A-4B44-8799-EE2A562BB9BC}" destId="{0DCBA4F9-CC33-4D33-A94D-728E804A38D9}" srcOrd="4" destOrd="0" parTransId="{9D27E691-3E7C-4C05-B967-B0622C8502E2}" sibTransId="{63D253D7-1891-44A9-A71F-731BA15D370A}"/>
    <dgm:cxn modelId="{C3FB90F9-B71B-44DC-B5BE-E7A28E1E0EAD}" srcId="{8FC86696-D45A-4B44-8799-EE2A562BB9BC}" destId="{573AB2B6-3CE6-4271-AA09-F64FA73B4A32}" srcOrd="1" destOrd="0" parTransId="{F6696184-C5D7-4202-935E-027A057FA1AA}" sibTransId="{8857C0A0-78D2-422C-8C17-3DCF8D95A8F0}"/>
    <dgm:cxn modelId="{2301CD3B-77CC-4B35-B051-7E6E7DF556E5}" type="presOf" srcId="{8FC86696-D45A-4B44-8799-EE2A562BB9BC}" destId="{CB1F2E1D-4DD6-4C7F-B2F9-B856C38D8209}" srcOrd="0" destOrd="0" presId="urn:microsoft.com/office/officeart/2005/8/layout/vList5"/>
    <dgm:cxn modelId="{504CB2F3-0685-4C49-B727-7B34D0BE77E8}" srcId="{C4EFA6FD-F219-4758-AB0D-C44CFA9B8615}" destId="{1722FC43-D278-47E9-8C2B-B6D04E38B04D}" srcOrd="0" destOrd="0" parTransId="{B53CD7F9-2B25-49DE-9291-47EED0A18B48}" sibTransId="{8605DE53-C5FF-4658-8095-30AFE603DD62}"/>
    <dgm:cxn modelId="{F94FF1E6-FD37-4045-BE45-AAE77353F772}" srcId="{8FC86696-D45A-4B44-8799-EE2A562BB9BC}" destId="{C4EFA6FD-F219-4758-AB0D-C44CFA9B8615}" srcOrd="0" destOrd="0" parTransId="{D39D5837-0910-4213-BA8A-A0CF92A7992F}" sibTransId="{3C5E02ED-8C33-4C65-B378-98A1E593FDFF}"/>
    <dgm:cxn modelId="{25E3E127-ED63-40C2-B2AB-6140F1A32561}" type="presParOf" srcId="{CB1F2E1D-4DD6-4C7F-B2F9-B856C38D8209}" destId="{3E38DCDD-3FDA-4BF6-B333-6385ED885EA2}" srcOrd="0" destOrd="0" presId="urn:microsoft.com/office/officeart/2005/8/layout/vList5"/>
    <dgm:cxn modelId="{FF7BD084-AB47-4027-AC35-248A628542C8}" type="presParOf" srcId="{3E38DCDD-3FDA-4BF6-B333-6385ED885EA2}" destId="{B39DD626-937A-40AF-8B1B-4A6C9A899D5C}" srcOrd="0" destOrd="0" presId="urn:microsoft.com/office/officeart/2005/8/layout/vList5"/>
    <dgm:cxn modelId="{0984F0A0-794F-4F27-8CE2-E46752D4478D}" type="presParOf" srcId="{3E38DCDD-3FDA-4BF6-B333-6385ED885EA2}" destId="{3706FB34-F0D0-4D1D-BC7C-6040C134E7DA}" srcOrd="1" destOrd="0" presId="urn:microsoft.com/office/officeart/2005/8/layout/vList5"/>
    <dgm:cxn modelId="{7E391997-D3BC-492B-A937-407E211B6415}" type="presParOf" srcId="{CB1F2E1D-4DD6-4C7F-B2F9-B856C38D8209}" destId="{F118D9C3-BCCF-424E-AB54-35DD93956D88}" srcOrd="1" destOrd="0" presId="urn:microsoft.com/office/officeart/2005/8/layout/vList5"/>
    <dgm:cxn modelId="{F5009075-FA24-4BD8-9AFE-7227E2563D84}" type="presParOf" srcId="{CB1F2E1D-4DD6-4C7F-B2F9-B856C38D8209}" destId="{801A7B47-5EB9-415C-BFEF-9B6327C97D76}" srcOrd="2" destOrd="0" presId="urn:microsoft.com/office/officeart/2005/8/layout/vList5"/>
    <dgm:cxn modelId="{8E1B3D72-A842-444F-81A9-CF50E7B2C1D7}" type="presParOf" srcId="{801A7B47-5EB9-415C-BFEF-9B6327C97D76}" destId="{C3F00CEE-43B0-46C4-BDF5-E298D654382F}" srcOrd="0" destOrd="0" presId="urn:microsoft.com/office/officeart/2005/8/layout/vList5"/>
    <dgm:cxn modelId="{8B94E9B2-B82E-4AA8-9B59-4CF6F6A3BF05}" type="presParOf" srcId="{801A7B47-5EB9-415C-BFEF-9B6327C97D76}" destId="{363267DA-B848-4C68-AAB9-A374FEB246CC}" srcOrd="1" destOrd="0" presId="urn:microsoft.com/office/officeart/2005/8/layout/vList5"/>
    <dgm:cxn modelId="{415E5CA6-9FEA-4BAA-99F8-65E929C8DBF1}" type="presParOf" srcId="{CB1F2E1D-4DD6-4C7F-B2F9-B856C38D8209}" destId="{DD072007-F7E5-40EF-8719-BBF96194C5AB}" srcOrd="3" destOrd="0" presId="urn:microsoft.com/office/officeart/2005/8/layout/vList5"/>
    <dgm:cxn modelId="{01AA751F-C64B-4C79-8640-CF58C8C0265C}" type="presParOf" srcId="{CB1F2E1D-4DD6-4C7F-B2F9-B856C38D8209}" destId="{423D6145-12FD-4F34-9352-5BFF95031D79}" srcOrd="4" destOrd="0" presId="urn:microsoft.com/office/officeart/2005/8/layout/vList5"/>
    <dgm:cxn modelId="{DE4D84F4-285D-4A7F-BBF7-4E4496F22620}" type="presParOf" srcId="{423D6145-12FD-4F34-9352-5BFF95031D79}" destId="{FF42A0D4-A0D9-4B94-A13C-B3E850B15F69}" srcOrd="0" destOrd="0" presId="urn:microsoft.com/office/officeart/2005/8/layout/vList5"/>
    <dgm:cxn modelId="{CB587E37-FBA3-4612-B723-5C3D46FBAA26}" type="presParOf" srcId="{423D6145-12FD-4F34-9352-5BFF95031D79}" destId="{8EA7829A-2D5B-4D4C-A278-1DEA2BC2716B}" srcOrd="1" destOrd="0" presId="urn:microsoft.com/office/officeart/2005/8/layout/vList5"/>
    <dgm:cxn modelId="{B2FB159F-B633-4D3D-97EE-787CE9090D49}" type="presParOf" srcId="{CB1F2E1D-4DD6-4C7F-B2F9-B856C38D8209}" destId="{6502B4B9-5478-4CA4-A670-C0FA5D68E05B}" srcOrd="5" destOrd="0" presId="urn:microsoft.com/office/officeart/2005/8/layout/vList5"/>
    <dgm:cxn modelId="{397D6C2F-E7C7-4C8C-ACFA-40883118D44B}" type="presParOf" srcId="{CB1F2E1D-4DD6-4C7F-B2F9-B856C38D8209}" destId="{E36B2346-E55B-4416-9575-19C031DD0C90}" srcOrd="6" destOrd="0" presId="urn:microsoft.com/office/officeart/2005/8/layout/vList5"/>
    <dgm:cxn modelId="{39F8B990-04AA-4DB2-8EF3-7B23D30C871A}" type="presParOf" srcId="{E36B2346-E55B-4416-9575-19C031DD0C90}" destId="{0C390574-F604-4632-A7AF-6DC851805218}" srcOrd="0" destOrd="0" presId="urn:microsoft.com/office/officeart/2005/8/layout/vList5"/>
    <dgm:cxn modelId="{12E2A864-7D1C-4307-8565-30F541699482}" type="presParOf" srcId="{E36B2346-E55B-4416-9575-19C031DD0C90}" destId="{3AE3BD5B-652C-4542-96D0-F04085E6BFE7}" srcOrd="1" destOrd="0" presId="urn:microsoft.com/office/officeart/2005/8/layout/vList5"/>
    <dgm:cxn modelId="{181D998E-BC13-4FEE-AF23-E7DC4DE0F74B}" type="presParOf" srcId="{CB1F2E1D-4DD6-4C7F-B2F9-B856C38D8209}" destId="{73C2A89A-D57D-4D92-BF83-DF269ACA1B8E}" srcOrd="7" destOrd="0" presId="urn:microsoft.com/office/officeart/2005/8/layout/vList5"/>
    <dgm:cxn modelId="{5DB82D7F-9126-48B9-A4D1-BCA8C293493A}" type="presParOf" srcId="{CB1F2E1D-4DD6-4C7F-B2F9-B856C38D8209}" destId="{C9863798-3466-46B3-A284-BE442712A259}" srcOrd="8" destOrd="0" presId="urn:microsoft.com/office/officeart/2005/8/layout/vList5"/>
    <dgm:cxn modelId="{03F7EC92-4EEB-489D-999B-0E04964BAD30}" type="presParOf" srcId="{C9863798-3466-46B3-A284-BE442712A259}" destId="{DC2B841D-414A-4C0A-8043-DD620E86EEE7}" srcOrd="0" destOrd="0" presId="urn:microsoft.com/office/officeart/2005/8/layout/vList5"/>
    <dgm:cxn modelId="{7B682BD7-2008-4DFD-B0BE-5DBDE96A9271}" type="presParOf" srcId="{C9863798-3466-46B3-A284-BE442712A259}" destId="{F0127AA1-2652-4B4A-A1A8-98D56A928C60}" srcOrd="1" destOrd="0" presId="urn:microsoft.com/office/officeart/2005/8/layout/vList5"/>
    <dgm:cxn modelId="{AE55DF4A-64DE-41CD-B42A-7346BC0CE247}" type="presParOf" srcId="{CB1F2E1D-4DD6-4C7F-B2F9-B856C38D8209}" destId="{719AC0BC-9753-4269-AB31-3BBD99275B44}" srcOrd="9" destOrd="0" presId="urn:microsoft.com/office/officeart/2005/8/layout/vList5"/>
    <dgm:cxn modelId="{0627BEB9-8E1C-4D9D-9E4B-55AA1BE8CE5B}" type="presParOf" srcId="{CB1F2E1D-4DD6-4C7F-B2F9-B856C38D8209}" destId="{D1A38681-C071-44D4-8CAE-3B493EC1A84E}" srcOrd="10" destOrd="0" presId="urn:microsoft.com/office/officeart/2005/8/layout/vList5"/>
    <dgm:cxn modelId="{B4B09870-8EE3-486D-8555-879AA0ECF666}" type="presParOf" srcId="{D1A38681-C071-44D4-8CAE-3B493EC1A84E}" destId="{20745508-A7A7-47F9-9EA9-91DF98617744}" srcOrd="0" destOrd="0" presId="urn:microsoft.com/office/officeart/2005/8/layout/vList5"/>
    <dgm:cxn modelId="{2154CA62-0507-4FB5-8BC8-5644E048BE73}" type="presParOf" srcId="{D1A38681-C071-44D4-8CAE-3B493EC1A84E}" destId="{F2476236-0875-4570-AE4E-8D6304D41FAE}" srcOrd="1" destOrd="0" presId="urn:microsoft.com/office/officeart/2005/8/layout/vList5"/>
    <dgm:cxn modelId="{91B02D7E-48DB-425B-9511-BA446BED2CAB}" type="presParOf" srcId="{CB1F2E1D-4DD6-4C7F-B2F9-B856C38D8209}" destId="{5A4500AC-37CE-4095-BFAF-050EEE9FCF78}" srcOrd="11" destOrd="0" presId="urn:microsoft.com/office/officeart/2005/8/layout/vList5"/>
    <dgm:cxn modelId="{B7E0AA14-4EFB-40C5-AB90-0414D549F643}" type="presParOf" srcId="{CB1F2E1D-4DD6-4C7F-B2F9-B856C38D8209}" destId="{D281CDBB-2AAA-44B5-9B8C-977F2A543680}" srcOrd="12" destOrd="0" presId="urn:microsoft.com/office/officeart/2005/8/layout/vList5"/>
    <dgm:cxn modelId="{A2426B6C-C193-428E-99A7-EEC136CBD469}" type="presParOf" srcId="{D281CDBB-2AAA-44B5-9B8C-977F2A543680}" destId="{B90A74E5-00AC-4DC2-9FD5-89C9CE38875D}" srcOrd="0" destOrd="0" presId="urn:microsoft.com/office/officeart/2005/8/layout/vList5"/>
    <dgm:cxn modelId="{484C2F37-A2D9-4A54-B119-D12B0F9821EB}" type="presParOf" srcId="{D281CDBB-2AAA-44B5-9B8C-977F2A543680}" destId="{8EEB67BB-97B4-4B23-96B1-B7979F1E8FF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C86696-D45A-4B44-8799-EE2A562BB9B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EFA6FD-F219-4758-AB0D-C44CFA9B8615}">
      <dgm:prSet phldrT="[Текст]" custT="1"/>
      <dgm:spPr>
        <a:xfrm>
          <a:off x="101" y="204587"/>
          <a:ext cx="2223539" cy="107791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sz="1600" b="0" i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Приспособление</a:t>
          </a:r>
        </a:p>
      </dgm:t>
    </dgm:pt>
    <dgm:pt modelId="{D39D5837-0910-4213-BA8A-A0CF92A7992F}" type="parTrans" cxnId="{F94FF1E6-FD37-4045-BE45-AAE77353F772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5E02ED-8C33-4C65-B378-98A1E593FDFF}" type="sibTrans" cxnId="{F94FF1E6-FD37-4045-BE45-AAE77353F772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CCC1B2-544E-42E9-8DB3-E21A899B9C3A}">
      <dgm:prSet phldrT="[Текст]" custT="1"/>
      <dgm:spPr>
        <a:xfrm rot="5400000">
          <a:off x="4831220" y="-1174774"/>
          <a:ext cx="1257621" cy="6507513"/>
        </a:xfrm>
        <a:prstGeom prst="round2SameRect">
          <a:avLst/>
        </a:prstGeom>
        <a:solidFill>
          <a:srgbClr val="4F81BD">
            <a:lumMod val="20000"/>
            <a:lumOff val="80000"/>
            <a:alpha val="90000"/>
          </a:srgbClr>
        </a:solidFill>
        <a:ln w="12700" cap="flat" cmpd="sng" algn="ctr">
          <a:solidFill>
            <a:sysClr val="windowText" lastClr="000000">
              <a:lumMod val="65000"/>
              <a:lumOff val="35000"/>
              <a:alpha val="9000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ru-RU" sz="1300" b="0" i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частичное удовлетворение потребностей обеих сторон; эффективен, когда у сторон одинаково убедительные аргументы; необходимо срочно решить проблему при дефиците времени; сохраняются нормальные взаимоотношения; стороны обладают одинаковой властью.</a:t>
          </a:r>
        </a:p>
      </dgm:t>
    </dgm:pt>
    <dgm:pt modelId="{667B26C4-5692-4988-BA06-9350A31186FF}" type="parTrans" cxnId="{DA08B099-2BF1-45BD-A3A7-721E1151BABE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14BA1F-677B-454A-BB8D-912AD6D9AF5C}" type="sibTrans" cxnId="{DA08B099-2BF1-45BD-A3A7-721E1151BABE}">
      <dgm:prSet/>
      <dgm:spPr/>
      <dgm:t>
        <a:bodyPr/>
        <a:lstStyle/>
        <a:p>
          <a:endParaRPr lang="ru-RU" sz="1500" b="0" i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3AB2B6-3CE6-4271-AA09-F64FA73B4A32}">
      <dgm:prSet custT="1"/>
      <dgm:spPr>
        <a:xfrm>
          <a:off x="101" y="1505171"/>
          <a:ext cx="2206052" cy="1315359"/>
        </a:xfrm>
        <a:prstGeom prst="roundRect">
          <a:avLst/>
        </a:prstGeom>
        <a:solidFill>
          <a:sysClr val="windowText" lastClr="000000">
            <a:lumMod val="75000"/>
            <a:lumOff val="25000"/>
            <a:alpha val="90000"/>
          </a:sys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ru-RU" sz="1600" b="0" i="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Компромисс </a:t>
          </a:r>
          <a:endParaRPr lang="ru-RU" sz="1600" b="0" i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F6696184-C5D7-4202-935E-027A057FA1AA}" type="parTrans" cxnId="{C3FB90F9-B71B-44DC-B5BE-E7A28E1E0EAD}">
      <dgm:prSet/>
      <dgm:spPr/>
      <dgm:t>
        <a:bodyPr/>
        <a:lstStyle/>
        <a:p>
          <a:endParaRPr lang="ru-RU"/>
        </a:p>
      </dgm:t>
    </dgm:pt>
    <dgm:pt modelId="{8857C0A0-78D2-422C-8C17-3DCF8D95A8F0}" type="sibTrans" cxnId="{C3FB90F9-B71B-44DC-B5BE-E7A28E1E0EAD}">
      <dgm:prSet/>
      <dgm:spPr/>
      <dgm:t>
        <a:bodyPr/>
        <a:lstStyle/>
        <a:p>
          <a:endParaRPr lang="ru-RU"/>
        </a:p>
      </dgm:t>
    </dgm:pt>
    <dgm:pt modelId="{1722FC43-D278-47E9-8C2B-B6D04E38B04D}">
      <dgm:prSet phldrT="[Текст]" custT="1"/>
      <dgm:spPr>
        <a:xfrm rot="5400000">
          <a:off x="4728492" y="-2501476"/>
          <a:ext cx="1480341" cy="6490046"/>
        </a:xfrm>
        <a:prstGeom prst="round2SameRect">
          <a:avLst/>
        </a:prstGeom>
        <a:solidFill>
          <a:srgbClr val="4F81BD">
            <a:lumMod val="20000"/>
            <a:lumOff val="80000"/>
            <a:alpha val="90000"/>
          </a:srgbClr>
        </a:solidFill>
        <a:ln w="12700" cap="flat" cmpd="sng" algn="ctr">
          <a:solidFill>
            <a:sysClr val="windowText" lastClr="000000">
              <a:lumMod val="50000"/>
              <a:lumOff val="50000"/>
              <a:alpha val="9000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ru-RU" sz="1300" b="0" i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разрешение ситуации в интересах партнера; эффективно в ситуации, когда важнее сохранить отношения; предмет разногласий более существен для партнера, чем для вас; необходимо признать свою неправоту; есть возможность дать другому настоять на своем</a:t>
          </a:r>
        </a:p>
      </dgm:t>
    </dgm:pt>
    <dgm:pt modelId="{B53CD7F9-2B25-49DE-9291-47EED0A18B48}" type="parTrans" cxnId="{504CB2F3-0685-4C49-B727-7B34D0BE77E8}">
      <dgm:prSet/>
      <dgm:spPr/>
      <dgm:t>
        <a:bodyPr/>
        <a:lstStyle/>
        <a:p>
          <a:endParaRPr lang="ru-RU"/>
        </a:p>
      </dgm:t>
    </dgm:pt>
    <dgm:pt modelId="{8605DE53-C5FF-4658-8095-30AFE603DD62}" type="sibTrans" cxnId="{504CB2F3-0685-4C49-B727-7B34D0BE77E8}">
      <dgm:prSet/>
      <dgm:spPr/>
      <dgm:t>
        <a:bodyPr/>
        <a:lstStyle/>
        <a:p>
          <a:endParaRPr lang="ru-RU"/>
        </a:p>
      </dgm:t>
    </dgm:pt>
    <dgm:pt modelId="{7237D170-43F7-4565-B295-6C2C1E426793}">
      <dgm:prSet custT="1"/>
      <dgm:spPr>
        <a:xfrm>
          <a:off x="101" y="2951816"/>
          <a:ext cx="2313728" cy="556564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6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Сотрудничество </a:t>
          </a:r>
        </a:p>
        <a:p>
          <a:endParaRPr lang="ru-RU" sz="160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E847C760-C53D-4406-A19E-78D21BBC09D6}" type="parTrans" cxnId="{6E063A57-BA1F-4A48-93D9-922DE460BB4A}">
      <dgm:prSet/>
      <dgm:spPr/>
      <dgm:t>
        <a:bodyPr/>
        <a:lstStyle/>
        <a:p>
          <a:endParaRPr lang="ru-RU"/>
        </a:p>
      </dgm:t>
    </dgm:pt>
    <dgm:pt modelId="{1F32F1BD-7994-4B7D-89EA-6E8FC0A81E9F}" type="sibTrans" cxnId="{6E063A57-BA1F-4A48-93D9-922DE460BB4A}">
      <dgm:prSet/>
      <dgm:spPr/>
      <dgm:t>
        <a:bodyPr/>
        <a:lstStyle/>
        <a:p>
          <a:endParaRPr lang="ru-RU"/>
        </a:p>
      </dgm:t>
    </dgm:pt>
    <dgm:pt modelId="{1C6A8FA6-A55E-4757-B458-1A1C88E6D663}">
      <dgm:prSet custT="1"/>
      <dgm:spPr>
        <a:xfrm>
          <a:off x="101" y="3737744"/>
          <a:ext cx="1748176" cy="78217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6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Избегание</a:t>
          </a:r>
        </a:p>
        <a:p>
          <a:endParaRPr lang="ru-RU" sz="160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F69D64C2-44FD-45DB-96EF-88A3390141DE}" type="parTrans" cxnId="{0D9B322A-BE9E-416A-B181-4DA58D0D7980}">
      <dgm:prSet/>
      <dgm:spPr/>
      <dgm:t>
        <a:bodyPr/>
        <a:lstStyle/>
        <a:p>
          <a:endParaRPr lang="ru-RU"/>
        </a:p>
      </dgm:t>
    </dgm:pt>
    <dgm:pt modelId="{D3A74230-266E-41B2-B6ED-3B642AE8E98A}" type="sibTrans" cxnId="{0D9B322A-BE9E-416A-B181-4DA58D0D7980}">
      <dgm:prSet/>
      <dgm:spPr/>
      <dgm:t>
        <a:bodyPr/>
        <a:lstStyle/>
        <a:p>
          <a:endParaRPr lang="ru-RU"/>
        </a:p>
      </dgm:t>
    </dgm:pt>
    <dgm:pt modelId="{5A22A68C-11A6-4888-A68D-C9312E19D830}">
      <dgm:prSet custT="1"/>
      <dgm:spPr>
        <a:xfrm rot="5400000">
          <a:off x="4742213" y="770853"/>
          <a:ext cx="978334" cy="6964815"/>
        </a:xfrm>
        <a:prstGeom prst="round2SameRect">
          <a:avLst/>
        </a:prstGeom>
        <a:solidFill>
          <a:srgbClr val="4F81BD">
            <a:lumMod val="20000"/>
            <a:lumOff val="80000"/>
            <a:alpha val="94000"/>
          </a:srgbClr>
        </a:solidFill>
        <a:ln w="9525" cap="flat" cmpd="sng" algn="ctr">
          <a:solidFill>
            <a:sysClr val="windowText" lastClr="000000">
              <a:lumMod val="65000"/>
              <a:lumOff val="35000"/>
              <a:alpha val="9000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3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интересы ни одной из сторон не удовлетворяются, если эмоциональное напряжение слишком велико, необходимо время, чтобы восстановить спокойствие; необходимо время для получения дополнительной информации; источник разногласий может быть симптомом других, более серьезных проблем; проблема несущественна по сравнению с более важными</a:t>
          </a:r>
        </a:p>
      </dgm:t>
    </dgm:pt>
    <dgm:pt modelId="{DCAC83A0-5CE3-4B63-A1C9-E9580281874E}" type="parTrans" cxnId="{FCCDA99B-E332-466A-B9D9-C19B05B2C80A}">
      <dgm:prSet/>
      <dgm:spPr/>
      <dgm:t>
        <a:bodyPr/>
        <a:lstStyle/>
        <a:p>
          <a:endParaRPr lang="ru-RU"/>
        </a:p>
      </dgm:t>
    </dgm:pt>
    <dgm:pt modelId="{EC317190-F239-4681-BD02-87A2ADD163D9}" type="sibTrans" cxnId="{FCCDA99B-E332-466A-B9D9-C19B05B2C80A}">
      <dgm:prSet/>
      <dgm:spPr/>
      <dgm:t>
        <a:bodyPr/>
        <a:lstStyle/>
        <a:p>
          <a:endParaRPr lang="ru-RU"/>
        </a:p>
      </dgm:t>
    </dgm:pt>
    <dgm:pt modelId="{0DCBA4F9-CC33-4D33-A94D-728E804A38D9}">
      <dgm:prSet custT="1"/>
      <dgm:spPr>
        <a:xfrm>
          <a:off x="101" y="4639455"/>
          <a:ext cx="2409212" cy="1407131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6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Соперничество</a:t>
          </a:r>
        </a:p>
        <a:p>
          <a:endParaRPr lang="ru-RU" sz="160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9D27E691-3E7C-4C05-B967-B0622C8502E2}" type="parTrans" cxnId="{2D42ABF8-1FAD-4783-B12D-B48CE27C5CF1}">
      <dgm:prSet/>
      <dgm:spPr/>
      <dgm:t>
        <a:bodyPr/>
        <a:lstStyle/>
        <a:p>
          <a:endParaRPr lang="ru-RU"/>
        </a:p>
      </dgm:t>
    </dgm:pt>
    <dgm:pt modelId="{63D253D7-1891-44A9-A71F-731BA15D370A}" type="sibTrans" cxnId="{2D42ABF8-1FAD-4783-B12D-B48CE27C5CF1}">
      <dgm:prSet/>
      <dgm:spPr/>
      <dgm:t>
        <a:bodyPr/>
        <a:lstStyle/>
        <a:p>
          <a:endParaRPr lang="ru-RU"/>
        </a:p>
      </dgm:t>
    </dgm:pt>
    <dgm:pt modelId="{F4FA5B0C-1ED6-461C-974D-BE6776305927}">
      <dgm:prSet custT="1"/>
      <dgm:spPr>
        <a:xfrm rot="5400000">
          <a:off x="4931979" y="2191002"/>
          <a:ext cx="1258706" cy="6304037"/>
        </a:xfrm>
        <a:prstGeom prst="round2SameRect">
          <a:avLst/>
        </a:prstGeom>
        <a:solidFill>
          <a:srgbClr val="4F81BD">
            <a:lumMod val="20000"/>
            <a:lumOff val="80000"/>
          </a:srgbClr>
        </a:solidFill>
        <a:ln w="9525" cap="flat" cmpd="sng" algn="ctr">
          <a:solidFill>
            <a:sysClr val="windowText" lastClr="000000">
              <a:lumMod val="65000"/>
              <a:lumOff val="35000"/>
              <a:alpha val="9000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3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полное удовлетворение своих интересов в ущерб интересам другого, когда проблема очень важна для вас; вы готовы пожертвовать отношениями; вы обладаете достаточным авторитетом и компетентностью; готовы взять на себя ответственность в сложной или экстремальной ситуации; времени для обсуждения и поиска компромиссного решения недостаточно.  </a:t>
          </a:r>
        </a:p>
      </dgm:t>
    </dgm:pt>
    <dgm:pt modelId="{9DFCB3DE-ACBA-4EC8-A13B-BB88A5633317}" type="parTrans" cxnId="{3470D95C-76B7-4FF5-9659-D7F901BE0CB8}">
      <dgm:prSet/>
      <dgm:spPr/>
      <dgm:t>
        <a:bodyPr/>
        <a:lstStyle/>
        <a:p>
          <a:endParaRPr lang="ru-RU"/>
        </a:p>
      </dgm:t>
    </dgm:pt>
    <dgm:pt modelId="{EE0E2DD0-6BC1-4207-A078-F2D6391A1094}" type="sibTrans" cxnId="{3470D95C-76B7-4FF5-9659-D7F901BE0CB8}">
      <dgm:prSet/>
      <dgm:spPr/>
      <dgm:t>
        <a:bodyPr/>
        <a:lstStyle/>
        <a:p>
          <a:endParaRPr lang="ru-RU"/>
        </a:p>
      </dgm:t>
    </dgm:pt>
    <dgm:pt modelId="{53A31EC1-DE09-42F3-8910-7BFEB8E04C36}">
      <dgm:prSet custT="1"/>
      <dgm:spPr>
        <a:xfrm rot="5400000">
          <a:off x="5123042" y="-53086"/>
          <a:ext cx="776227" cy="6393818"/>
        </a:xfrm>
        <a:prstGeom prst="round2SameRect">
          <a:avLst/>
        </a:prstGeom>
        <a:solidFill>
          <a:srgbClr val="4F81BD">
            <a:lumMod val="20000"/>
            <a:lumOff val="80000"/>
            <a:alpha val="84000"/>
          </a:srgbClr>
        </a:solidFill>
        <a:ln w="9525" cap="flat" cmpd="sng" algn="ctr">
          <a:solidFill>
            <a:sysClr val="windowText" lastClr="000000">
              <a:lumMod val="65000"/>
              <a:lumOff val="35000"/>
              <a:alpha val="9000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13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максимально полное удовлетворение интересов обеих сторон, у которых тесные, длительные и взаимозависимые отношения; достаточно времени для выработки решения; для обеих сторон проблема слишком важна и компромисс невозможен</a:t>
          </a:r>
        </a:p>
      </dgm:t>
    </dgm:pt>
    <dgm:pt modelId="{61F2BDD2-53B8-4081-8EB7-900376565761}" type="sibTrans" cxnId="{612DBFEB-0374-4A92-84BD-71A84534EAE7}">
      <dgm:prSet/>
      <dgm:spPr/>
      <dgm:t>
        <a:bodyPr/>
        <a:lstStyle/>
        <a:p>
          <a:endParaRPr lang="ru-RU"/>
        </a:p>
      </dgm:t>
    </dgm:pt>
    <dgm:pt modelId="{D9927B74-C1E8-463E-BA1A-1F73BB440DB4}" type="parTrans" cxnId="{612DBFEB-0374-4A92-84BD-71A84534EAE7}">
      <dgm:prSet/>
      <dgm:spPr/>
      <dgm:t>
        <a:bodyPr/>
        <a:lstStyle/>
        <a:p>
          <a:endParaRPr lang="ru-RU"/>
        </a:p>
      </dgm:t>
    </dgm:pt>
    <dgm:pt modelId="{CB1F2E1D-4DD6-4C7F-B2F9-B856C38D8209}" type="pres">
      <dgm:prSet presAssocID="{8FC86696-D45A-4B44-8799-EE2A562BB9B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38DCDD-3FDA-4BF6-B333-6385ED885EA2}" type="pres">
      <dgm:prSet presAssocID="{C4EFA6FD-F219-4758-AB0D-C44CFA9B8615}" presName="linNode" presStyleCnt="0"/>
      <dgm:spPr/>
    </dgm:pt>
    <dgm:pt modelId="{B39DD626-937A-40AF-8B1B-4A6C9A899D5C}" type="pres">
      <dgm:prSet presAssocID="{C4EFA6FD-F219-4758-AB0D-C44CFA9B8615}" presName="parentText" presStyleLbl="node1" presStyleIdx="0" presStyleCnt="5" custScaleX="89388" custScaleY="251216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706FB34-F0D0-4D1D-BC7C-6040C134E7DA}" type="pres">
      <dgm:prSet presAssocID="{C4EFA6FD-F219-4758-AB0D-C44CFA9B8615}" presName="descendantText" presStyleLbl="alignAccFollowNode1" presStyleIdx="0" presStyleCnt="5" custScaleX="146759" custScaleY="431254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F118D9C3-BCCF-424E-AB54-35DD93956D88}" type="pres">
      <dgm:prSet presAssocID="{3C5E02ED-8C33-4C65-B378-98A1E593FDFF}" presName="sp" presStyleCnt="0"/>
      <dgm:spPr/>
    </dgm:pt>
    <dgm:pt modelId="{801A7B47-5EB9-415C-BFEF-9B6327C97D76}" type="pres">
      <dgm:prSet presAssocID="{573AB2B6-3CE6-4271-AA09-F64FA73B4A32}" presName="linNode" presStyleCnt="0"/>
      <dgm:spPr/>
    </dgm:pt>
    <dgm:pt modelId="{C3F00CEE-43B0-46C4-BDF5-E298D654382F}" type="pres">
      <dgm:prSet presAssocID="{573AB2B6-3CE6-4271-AA09-F64FA73B4A32}" presName="parentText" presStyleLbl="node1" presStyleIdx="1" presStyleCnt="5" custScaleX="133356" custScaleY="306553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63267DA-B848-4C68-AAB9-A374FEB246CC}" type="pres">
      <dgm:prSet presAssocID="{573AB2B6-3CE6-4271-AA09-F64FA73B4A32}" presName="descendantText" presStyleLbl="alignAccFollowNode1" presStyleIdx="1" presStyleCnt="5" custScaleX="221276" custScaleY="366371" custLinFactNeighborX="64" custLinFactNeighborY="-24433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DD072007-F7E5-40EF-8719-BBF96194C5AB}" type="pres">
      <dgm:prSet presAssocID="{8857C0A0-78D2-422C-8C17-3DCF8D95A8F0}" presName="sp" presStyleCnt="0"/>
      <dgm:spPr/>
    </dgm:pt>
    <dgm:pt modelId="{423D6145-12FD-4F34-9352-5BFF95031D79}" type="pres">
      <dgm:prSet presAssocID="{7237D170-43F7-4565-B295-6C2C1E426793}" presName="linNode" presStyleCnt="0"/>
      <dgm:spPr/>
    </dgm:pt>
    <dgm:pt modelId="{FF42A0D4-A0D9-4B94-A13C-B3E850B15F69}" type="pres">
      <dgm:prSet presAssocID="{7237D170-43F7-4565-B295-6C2C1E426793}" presName="parentText" presStyleLbl="node1" presStyleIdx="2" presStyleCnt="5" custScaleX="88751" custScaleY="129711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8EA7829A-2D5B-4D4C-A278-1DEA2BC2716B}" type="pres">
      <dgm:prSet presAssocID="{7237D170-43F7-4565-B295-6C2C1E426793}" presName="descendantText" presStyleLbl="alignAccFollowNode1" presStyleIdx="2" presStyleCnt="5" custScaleX="137957" custScaleY="226131" custLinFactNeighborX="16" custLinFactNeighborY="-25134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6502B4B9-5478-4CA4-A670-C0FA5D68E05B}" type="pres">
      <dgm:prSet presAssocID="{1F32F1BD-7994-4B7D-89EA-6E8FC0A81E9F}" presName="sp" presStyleCnt="0"/>
      <dgm:spPr/>
    </dgm:pt>
    <dgm:pt modelId="{E36B2346-E55B-4416-9575-19C031DD0C90}" type="pres">
      <dgm:prSet presAssocID="{1C6A8FA6-A55E-4757-B458-1A1C88E6D663}" presName="linNode" presStyleCnt="0"/>
      <dgm:spPr/>
    </dgm:pt>
    <dgm:pt modelId="{0C390574-F604-4632-A7AF-6DC851805218}" type="pres">
      <dgm:prSet presAssocID="{1C6A8FA6-A55E-4757-B458-1A1C88E6D663}" presName="parentText" presStyleLbl="node1" presStyleIdx="3" presStyleCnt="5" custScaleX="58529" custScaleY="182292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3AE3BD5B-652C-4542-96D0-F04085E6BFE7}" type="pres">
      <dgm:prSet presAssocID="{1C6A8FA6-A55E-4757-B458-1A1C88E6D663}" presName="descendantText" presStyleLbl="alignAccFollowNode1" presStyleIdx="3" presStyleCnt="5" custScaleX="131165" custScaleY="285009" custLinFactNeighborX="132" custLinFactNeighborY="36248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73C2A89A-D57D-4D92-BF83-DF269ACA1B8E}" type="pres">
      <dgm:prSet presAssocID="{D3A74230-266E-41B2-B6ED-3B642AE8E98A}" presName="sp" presStyleCnt="0"/>
      <dgm:spPr/>
    </dgm:pt>
    <dgm:pt modelId="{C9863798-3466-46B3-A284-BE442712A259}" type="pres">
      <dgm:prSet presAssocID="{0DCBA4F9-CC33-4D33-A94D-728E804A38D9}" presName="linNode" presStyleCnt="0"/>
      <dgm:spPr/>
    </dgm:pt>
    <dgm:pt modelId="{DC2B841D-414A-4C0A-8043-DD620E86EEE7}" type="pres">
      <dgm:prSet presAssocID="{0DCBA4F9-CC33-4D33-A94D-728E804A38D9}" presName="parentText" presStyleLbl="node1" presStyleIdx="4" presStyleCnt="5" custScaleX="81412" custScaleY="327941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0127AA1-2652-4B4A-A1A8-98D56A928C60}" type="pres">
      <dgm:prSet presAssocID="{0DCBA4F9-CC33-4D33-A94D-728E804A38D9}" presName="descendantText" presStyleLbl="alignAccFollowNode1" presStyleIdx="4" presStyleCnt="5" custScaleX="119827" custScaleY="366687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</dgm:ptLst>
  <dgm:cxnLst>
    <dgm:cxn modelId="{3E53FFF8-7DCD-4751-A952-53B0EB04EE5D}" type="presOf" srcId="{573AB2B6-3CE6-4271-AA09-F64FA73B4A32}" destId="{C3F00CEE-43B0-46C4-BDF5-E298D654382F}" srcOrd="0" destOrd="0" presId="urn:microsoft.com/office/officeart/2005/8/layout/vList5"/>
    <dgm:cxn modelId="{F94FF1E6-FD37-4045-BE45-AAE77353F772}" srcId="{8FC86696-D45A-4B44-8799-EE2A562BB9BC}" destId="{C4EFA6FD-F219-4758-AB0D-C44CFA9B8615}" srcOrd="0" destOrd="0" parTransId="{D39D5837-0910-4213-BA8A-A0CF92A7992F}" sibTransId="{3C5E02ED-8C33-4C65-B378-98A1E593FDFF}"/>
    <dgm:cxn modelId="{C3FB90F9-B71B-44DC-B5BE-E7A28E1E0EAD}" srcId="{8FC86696-D45A-4B44-8799-EE2A562BB9BC}" destId="{573AB2B6-3CE6-4271-AA09-F64FA73B4A32}" srcOrd="1" destOrd="0" parTransId="{F6696184-C5D7-4202-935E-027A057FA1AA}" sibTransId="{8857C0A0-78D2-422C-8C17-3DCF8D95A8F0}"/>
    <dgm:cxn modelId="{94BF8E1B-E68E-455E-A785-2EFA3C4F0E3C}" type="presOf" srcId="{5A22A68C-11A6-4888-A68D-C9312E19D830}" destId="{3AE3BD5B-652C-4542-96D0-F04085E6BFE7}" srcOrd="0" destOrd="0" presId="urn:microsoft.com/office/officeart/2005/8/layout/vList5"/>
    <dgm:cxn modelId="{A095DD6F-4A9C-49ED-A28B-48D1201A3283}" type="presOf" srcId="{1C6A8FA6-A55E-4757-B458-1A1C88E6D663}" destId="{0C390574-F604-4632-A7AF-6DC851805218}" srcOrd="0" destOrd="0" presId="urn:microsoft.com/office/officeart/2005/8/layout/vList5"/>
    <dgm:cxn modelId="{6E063A57-BA1F-4A48-93D9-922DE460BB4A}" srcId="{8FC86696-D45A-4B44-8799-EE2A562BB9BC}" destId="{7237D170-43F7-4565-B295-6C2C1E426793}" srcOrd="2" destOrd="0" parTransId="{E847C760-C53D-4406-A19E-78D21BBC09D6}" sibTransId="{1F32F1BD-7994-4B7D-89EA-6E8FC0A81E9F}"/>
    <dgm:cxn modelId="{27F25939-7E3F-463D-B3EC-DC3CF3B1A4A3}" type="presOf" srcId="{5ECCC1B2-544E-42E9-8DB3-E21A899B9C3A}" destId="{363267DA-B848-4C68-AAB9-A374FEB246CC}" srcOrd="0" destOrd="0" presId="urn:microsoft.com/office/officeart/2005/8/layout/vList5"/>
    <dgm:cxn modelId="{2A23C588-ED33-4419-A4C1-8D7618999349}" type="presOf" srcId="{7237D170-43F7-4565-B295-6C2C1E426793}" destId="{FF42A0D4-A0D9-4B94-A13C-B3E850B15F69}" srcOrd="0" destOrd="0" presId="urn:microsoft.com/office/officeart/2005/8/layout/vList5"/>
    <dgm:cxn modelId="{CEB4A21C-B521-4075-A6CB-B0809F4BF3C6}" type="presOf" srcId="{0DCBA4F9-CC33-4D33-A94D-728E804A38D9}" destId="{DC2B841D-414A-4C0A-8043-DD620E86EEE7}" srcOrd="0" destOrd="0" presId="urn:microsoft.com/office/officeart/2005/8/layout/vList5"/>
    <dgm:cxn modelId="{DA08B099-2BF1-45BD-A3A7-721E1151BABE}" srcId="{573AB2B6-3CE6-4271-AA09-F64FA73B4A32}" destId="{5ECCC1B2-544E-42E9-8DB3-E21A899B9C3A}" srcOrd="0" destOrd="0" parTransId="{667B26C4-5692-4988-BA06-9350A31186FF}" sibTransId="{DB14BA1F-677B-454A-BB8D-912AD6D9AF5C}"/>
    <dgm:cxn modelId="{504CB2F3-0685-4C49-B727-7B34D0BE77E8}" srcId="{C4EFA6FD-F219-4758-AB0D-C44CFA9B8615}" destId="{1722FC43-D278-47E9-8C2B-B6D04E38B04D}" srcOrd="0" destOrd="0" parTransId="{B53CD7F9-2B25-49DE-9291-47EED0A18B48}" sibTransId="{8605DE53-C5FF-4658-8095-30AFE603DD62}"/>
    <dgm:cxn modelId="{2D42ABF8-1FAD-4783-B12D-B48CE27C5CF1}" srcId="{8FC86696-D45A-4B44-8799-EE2A562BB9BC}" destId="{0DCBA4F9-CC33-4D33-A94D-728E804A38D9}" srcOrd="4" destOrd="0" parTransId="{9D27E691-3E7C-4C05-B967-B0622C8502E2}" sibTransId="{63D253D7-1891-44A9-A71F-731BA15D370A}"/>
    <dgm:cxn modelId="{0D9B322A-BE9E-416A-B181-4DA58D0D7980}" srcId="{8FC86696-D45A-4B44-8799-EE2A562BB9BC}" destId="{1C6A8FA6-A55E-4757-B458-1A1C88E6D663}" srcOrd="3" destOrd="0" parTransId="{F69D64C2-44FD-45DB-96EF-88A3390141DE}" sibTransId="{D3A74230-266E-41B2-B6ED-3B642AE8E98A}"/>
    <dgm:cxn modelId="{45D21074-FD42-472E-8997-975DBC4B350B}" type="presOf" srcId="{1722FC43-D278-47E9-8C2B-B6D04E38B04D}" destId="{3706FB34-F0D0-4D1D-BC7C-6040C134E7DA}" srcOrd="0" destOrd="0" presId="urn:microsoft.com/office/officeart/2005/8/layout/vList5"/>
    <dgm:cxn modelId="{F91786B2-329E-45B1-90B9-0E486F17C9C5}" type="presOf" srcId="{53A31EC1-DE09-42F3-8910-7BFEB8E04C36}" destId="{8EA7829A-2D5B-4D4C-A278-1DEA2BC2716B}" srcOrd="0" destOrd="0" presId="urn:microsoft.com/office/officeart/2005/8/layout/vList5"/>
    <dgm:cxn modelId="{612DBFEB-0374-4A92-84BD-71A84534EAE7}" srcId="{7237D170-43F7-4565-B295-6C2C1E426793}" destId="{53A31EC1-DE09-42F3-8910-7BFEB8E04C36}" srcOrd="0" destOrd="0" parTransId="{D9927B74-C1E8-463E-BA1A-1F73BB440DB4}" sibTransId="{61F2BDD2-53B8-4081-8EB7-900376565761}"/>
    <dgm:cxn modelId="{3470D95C-76B7-4FF5-9659-D7F901BE0CB8}" srcId="{0DCBA4F9-CC33-4D33-A94D-728E804A38D9}" destId="{F4FA5B0C-1ED6-461C-974D-BE6776305927}" srcOrd="0" destOrd="0" parTransId="{9DFCB3DE-ACBA-4EC8-A13B-BB88A5633317}" sibTransId="{EE0E2DD0-6BC1-4207-A078-F2D6391A1094}"/>
    <dgm:cxn modelId="{7D7A2DA6-188C-4DA9-915F-5CBFDC507930}" type="presOf" srcId="{C4EFA6FD-F219-4758-AB0D-C44CFA9B8615}" destId="{B39DD626-937A-40AF-8B1B-4A6C9A899D5C}" srcOrd="0" destOrd="0" presId="urn:microsoft.com/office/officeart/2005/8/layout/vList5"/>
    <dgm:cxn modelId="{D4B14B64-6434-477A-BD4A-96D05610E439}" type="presOf" srcId="{8FC86696-D45A-4B44-8799-EE2A562BB9BC}" destId="{CB1F2E1D-4DD6-4C7F-B2F9-B856C38D8209}" srcOrd="0" destOrd="0" presId="urn:microsoft.com/office/officeart/2005/8/layout/vList5"/>
    <dgm:cxn modelId="{8814EE11-D883-4EC1-BAE8-BCB021A3B4D3}" type="presOf" srcId="{F4FA5B0C-1ED6-461C-974D-BE6776305927}" destId="{F0127AA1-2652-4B4A-A1A8-98D56A928C60}" srcOrd="0" destOrd="0" presId="urn:microsoft.com/office/officeart/2005/8/layout/vList5"/>
    <dgm:cxn modelId="{FCCDA99B-E332-466A-B9D9-C19B05B2C80A}" srcId="{1C6A8FA6-A55E-4757-B458-1A1C88E6D663}" destId="{5A22A68C-11A6-4888-A68D-C9312E19D830}" srcOrd="0" destOrd="0" parTransId="{DCAC83A0-5CE3-4B63-A1C9-E9580281874E}" sibTransId="{EC317190-F239-4681-BD02-87A2ADD163D9}"/>
    <dgm:cxn modelId="{99694C65-7353-4A69-A3A6-B7B65860AEE4}" type="presParOf" srcId="{CB1F2E1D-4DD6-4C7F-B2F9-B856C38D8209}" destId="{3E38DCDD-3FDA-4BF6-B333-6385ED885EA2}" srcOrd="0" destOrd="0" presId="urn:microsoft.com/office/officeart/2005/8/layout/vList5"/>
    <dgm:cxn modelId="{71F30BBE-40AD-4AFE-972D-F63A8B0225CB}" type="presParOf" srcId="{3E38DCDD-3FDA-4BF6-B333-6385ED885EA2}" destId="{B39DD626-937A-40AF-8B1B-4A6C9A899D5C}" srcOrd="0" destOrd="0" presId="urn:microsoft.com/office/officeart/2005/8/layout/vList5"/>
    <dgm:cxn modelId="{9FE8390C-0459-4FCB-B9A6-30F3132B45BA}" type="presParOf" srcId="{3E38DCDD-3FDA-4BF6-B333-6385ED885EA2}" destId="{3706FB34-F0D0-4D1D-BC7C-6040C134E7DA}" srcOrd="1" destOrd="0" presId="urn:microsoft.com/office/officeart/2005/8/layout/vList5"/>
    <dgm:cxn modelId="{9B20B695-E387-4E2A-BBC5-83F07FA8C614}" type="presParOf" srcId="{CB1F2E1D-4DD6-4C7F-B2F9-B856C38D8209}" destId="{F118D9C3-BCCF-424E-AB54-35DD93956D88}" srcOrd="1" destOrd="0" presId="urn:microsoft.com/office/officeart/2005/8/layout/vList5"/>
    <dgm:cxn modelId="{43ADBB55-0948-47DD-879F-A944F0C507E0}" type="presParOf" srcId="{CB1F2E1D-4DD6-4C7F-B2F9-B856C38D8209}" destId="{801A7B47-5EB9-415C-BFEF-9B6327C97D76}" srcOrd="2" destOrd="0" presId="urn:microsoft.com/office/officeart/2005/8/layout/vList5"/>
    <dgm:cxn modelId="{A8029474-FBCB-41A3-A180-77FBB669ACB4}" type="presParOf" srcId="{801A7B47-5EB9-415C-BFEF-9B6327C97D76}" destId="{C3F00CEE-43B0-46C4-BDF5-E298D654382F}" srcOrd="0" destOrd="0" presId="urn:microsoft.com/office/officeart/2005/8/layout/vList5"/>
    <dgm:cxn modelId="{7DE38743-1D6E-4AD7-9BF8-546E913455C5}" type="presParOf" srcId="{801A7B47-5EB9-415C-BFEF-9B6327C97D76}" destId="{363267DA-B848-4C68-AAB9-A374FEB246CC}" srcOrd="1" destOrd="0" presId="urn:microsoft.com/office/officeart/2005/8/layout/vList5"/>
    <dgm:cxn modelId="{E596C5FB-3046-47C5-AE18-91D979B4B7C8}" type="presParOf" srcId="{CB1F2E1D-4DD6-4C7F-B2F9-B856C38D8209}" destId="{DD072007-F7E5-40EF-8719-BBF96194C5AB}" srcOrd="3" destOrd="0" presId="urn:microsoft.com/office/officeart/2005/8/layout/vList5"/>
    <dgm:cxn modelId="{D8834E86-0437-41CD-848E-205EC8A87055}" type="presParOf" srcId="{CB1F2E1D-4DD6-4C7F-B2F9-B856C38D8209}" destId="{423D6145-12FD-4F34-9352-5BFF95031D79}" srcOrd="4" destOrd="0" presId="urn:microsoft.com/office/officeart/2005/8/layout/vList5"/>
    <dgm:cxn modelId="{11A25A3F-CFFF-4496-9753-EB43DA086BD6}" type="presParOf" srcId="{423D6145-12FD-4F34-9352-5BFF95031D79}" destId="{FF42A0D4-A0D9-4B94-A13C-B3E850B15F69}" srcOrd="0" destOrd="0" presId="urn:microsoft.com/office/officeart/2005/8/layout/vList5"/>
    <dgm:cxn modelId="{8E00BDC7-98EA-4E43-ACA6-45A7C4E5CD10}" type="presParOf" srcId="{423D6145-12FD-4F34-9352-5BFF95031D79}" destId="{8EA7829A-2D5B-4D4C-A278-1DEA2BC2716B}" srcOrd="1" destOrd="0" presId="urn:microsoft.com/office/officeart/2005/8/layout/vList5"/>
    <dgm:cxn modelId="{ECCB9C2F-A640-4EF4-8BC4-81C1AA8E9B11}" type="presParOf" srcId="{CB1F2E1D-4DD6-4C7F-B2F9-B856C38D8209}" destId="{6502B4B9-5478-4CA4-A670-C0FA5D68E05B}" srcOrd="5" destOrd="0" presId="urn:microsoft.com/office/officeart/2005/8/layout/vList5"/>
    <dgm:cxn modelId="{050EDF89-A31E-4D68-BE9B-D160F0F97FDA}" type="presParOf" srcId="{CB1F2E1D-4DD6-4C7F-B2F9-B856C38D8209}" destId="{E36B2346-E55B-4416-9575-19C031DD0C90}" srcOrd="6" destOrd="0" presId="urn:microsoft.com/office/officeart/2005/8/layout/vList5"/>
    <dgm:cxn modelId="{F244006A-FE57-4B03-A7C6-001A4FFF67FA}" type="presParOf" srcId="{E36B2346-E55B-4416-9575-19C031DD0C90}" destId="{0C390574-F604-4632-A7AF-6DC851805218}" srcOrd="0" destOrd="0" presId="urn:microsoft.com/office/officeart/2005/8/layout/vList5"/>
    <dgm:cxn modelId="{EEE18A8E-E531-432E-9170-7447796515C3}" type="presParOf" srcId="{E36B2346-E55B-4416-9575-19C031DD0C90}" destId="{3AE3BD5B-652C-4542-96D0-F04085E6BFE7}" srcOrd="1" destOrd="0" presId="urn:microsoft.com/office/officeart/2005/8/layout/vList5"/>
    <dgm:cxn modelId="{4FBA4825-4B64-4302-B77D-B8C28D84E42D}" type="presParOf" srcId="{CB1F2E1D-4DD6-4C7F-B2F9-B856C38D8209}" destId="{73C2A89A-D57D-4D92-BF83-DF269ACA1B8E}" srcOrd="7" destOrd="0" presId="urn:microsoft.com/office/officeart/2005/8/layout/vList5"/>
    <dgm:cxn modelId="{7DD881E5-6533-491C-83AB-D62F3AA61B59}" type="presParOf" srcId="{CB1F2E1D-4DD6-4C7F-B2F9-B856C38D8209}" destId="{C9863798-3466-46B3-A284-BE442712A259}" srcOrd="8" destOrd="0" presId="urn:microsoft.com/office/officeart/2005/8/layout/vList5"/>
    <dgm:cxn modelId="{4A0DAC5B-92F0-4522-AC70-8493145FB1B8}" type="presParOf" srcId="{C9863798-3466-46B3-A284-BE442712A259}" destId="{DC2B841D-414A-4C0A-8043-DD620E86EEE7}" srcOrd="0" destOrd="0" presId="urn:microsoft.com/office/officeart/2005/8/layout/vList5"/>
    <dgm:cxn modelId="{41CFE7C3-4A9E-4286-99E9-2A684A55CDB3}" type="presParOf" srcId="{C9863798-3466-46B3-A284-BE442712A259}" destId="{F0127AA1-2652-4B4A-A1A8-98D56A928C6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6FB34-F0D0-4D1D-BC7C-6040C134E7DA}">
      <dsp:nvSpPr>
        <dsp:cNvPr id="0" name=""/>
        <dsp:cNvSpPr/>
      </dsp:nvSpPr>
      <dsp:spPr>
        <a:xfrm rot="5400000">
          <a:off x="5278373" y="-2795549"/>
          <a:ext cx="542406" cy="6317431"/>
        </a:xfrm>
        <a:prstGeom prst="round2SameRect">
          <a:avLst/>
        </a:prstGeom>
        <a:solidFill>
          <a:srgbClr val="4F81BD">
            <a:lumMod val="20000"/>
            <a:lumOff val="80000"/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оспаривание материальных благ, лидерства, признания славы, популярности и др.). </a:t>
          </a:r>
        </a:p>
      </dsp:txBody>
      <dsp:txXfrm rot="-5400000">
        <a:off x="2390861" y="118441"/>
        <a:ext cx="6290953" cy="489450"/>
      </dsp:txXfrm>
    </dsp:sp>
    <dsp:sp modelId="{B39DD626-937A-40AF-8B1B-4A6C9A899D5C}">
      <dsp:nvSpPr>
        <dsp:cNvPr id="0" name=""/>
        <dsp:cNvSpPr/>
      </dsp:nvSpPr>
      <dsp:spPr>
        <a:xfrm>
          <a:off x="718" y="878"/>
          <a:ext cx="2390142" cy="724575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Дележ общего объекта притязаний </a:t>
          </a:r>
        </a:p>
      </dsp:txBody>
      <dsp:txXfrm>
        <a:off x="36089" y="36249"/>
        <a:ext cx="2319400" cy="653833"/>
      </dsp:txXfrm>
    </dsp:sp>
    <dsp:sp modelId="{363267DA-B848-4C68-AAB9-A374FEB246CC}">
      <dsp:nvSpPr>
        <dsp:cNvPr id="0" name=""/>
        <dsp:cNvSpPr/>
      </dsp:nvSpPr>
      <dsp:spPr>
        <a:xfrm rot="5400000">
          <a:off x="5171740" y="-2023826"/>
          <a:ext cx="778854" cy="6298830"/>
        </a:xfrm>
        <a:prstGeom prst="round2SameRect">
          <a:avLst/>
        </a:prstGeom>
        <a:solidFill>
          <a:srgbClr val="4F81BD">
            <a:lumMod val="20000"/>
            <a:lumOff val="80000"/>
            <a:alpha val="90000"/>
          </a:srgb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игнорирование другого человека, публичное замечание при других людях, сравнение одного человека не в пользу другого, враждебный тон отказа в просьбе и др..</a:t>
          </a:r>
        </a:p>
      </dsp:txBody>
      <dsp:txXfrm rot="-5400000">
        <a:off x="2411753" y="774182"/>
        <a:ext cx="6260809" cy="702812"/>
      </dsp:txXfrm>
    </dsp:sp>
    <dsp:sp modelId="{C3F00CEE-43B0-46C4-BDF5-E298D654382F}">
      <dsp:nvSpPr>
        <dsp:cNvPr id="0" name=""/>
        <dsp:cNvSpPr/>
      </dsp:nvSpPr>
      <dsp:spPr>
        <a:xfrm>
          <a:off x="718" y="739874"/>
          <a:ext cx="2409877" cy="884182"/>
        </a:xfrm>
        <a:prstGeom prst="roundRect">
          <a:avLst/>
        </a:prstGeom>
        <a:solidFill>
          <a:sysClr val="windowText" lastClr="000000">
            <a:lumMod val="75000"/>
            <a:lumOff val="25000"/>
            <a:alpha val="90000"/>
          </a:sys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Ущемление чувства собственного достоинства</a:t>
          </a:r>
          <a:endParaRPr lang="ru-RU" sz="1400" b="0" i="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43880" y="783036"/>
        <a:ext cx="2323553" cy="797858"/>
      </dsp:txXfrm>
    </dsp:sp>
    <dsp:sp modelId="{8EA7829A-2D5B-4D4C-A278-1DEA2BC2716B}">
      <dsp:nvSpPr>
        <dsp:cNvPr id="0" name=""/>
        <dsp:cNvSpPr/>
      </dsp:nvSpPr>
      <dsp:spPr>
        <a:xfrm rot="5400000">
          <a:off x="5213644" y="-1144022"/>
          <a:ext cx="656284" cy="6340826"/>
        </a:xfrm>
        <a:prstGeom prst="round2SameRect">
          <a:avLst/>
        </a:prstGeom>
        <a:solidFill>
          <a:srgbClr val="4F81BD">
            <a:lumMod val="20000"/>
            <a:lumOff val="80000"/>
            <a:alpha val="8400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ролевое ожидание – это предположение возможного поведения человека в той или иной ситуации, а неподтверждение этих ожиданий может вызвать конфликтную ситуацию..</a:t>
          </a:r>
        </a:p>
      </dsp:txBody>
      <dsp:txXfrm rot="-5400000">
        <a:off x="2371374" y="1730285"/>
        <a:ext cx="6308789" cy="592210"/>
      </dsp:txXfrm>
    </dsp:sp>
    <dsp:sp modelId="{FF42A0D4-A0D9-4B94-A13C-B3E850B15F69}">
      <dsp:nvSpPr>
        <dsp:cNvPr id="0" name=""/>
        <dsp:cNvSpPr/>
      </dsp:nvSpPr>
      <dsp:spPr>
        <a:xfrm>
          <a:off x="718" y="1638478"/>
          <a:ext cx="2369330" cy="77791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Неподтверждение ролевых ожиданий</a:t>
          </a:r>
        </a:p>
      </dsp:txBody>
      <dsp:txXfrm>
        <a:off x="38693" y="1676453"/>
        <a:ext cx="2293380" cy="701969"/>
      </dsp:txXfrm>
    </dsp:sp>
    <dsp:sp modelId="{3AE3BD5B-652C-4542-96D0-F04085E6BFE7}">
      <dsp:nvSpPr>
        <dsp:cNvPr id="0" name=""/>
        <dsp:cNvSpPr/>
      </dsp:nvSpPr>
      <dsp:spPr>
        <a:xfrm rot="5400000">
          <a:off x="5253010" y="-246356"/>
          <a:ext cx="510022" cy="6229448"/>
        </a:xfrm>
        <a:prstGeom prst="round2SameRect">
          <a:avLst/>
        </a:prstGeom>
        <a:solidFill>
          <a:srgbClr val="4F81BD">
            <a:lumMod val="20000"/>
            <a:lumOff val="80000"/>
            <a:alpha val="9400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отсутствие значимой цели совместной деятельности и дальней ших ее перспектив, безделье, безответственность и т. п. </a:t>
          </a:r>
        </a:p>
      </dsp:txBody>
      <dsp:txXfrm rot="-5400000">
        <a:off x="2393298" y="2638253"/>
        <a:ext cx="6204551" cy="460228"/>
      </dsp:txXfrm>
    </dsp:sp>
    <dsp:sp modelId="{0C390574-F604-4632-A7AF-6DC851805218}">
      <dsp:nvSpPr>
        <dsp:cNvPr id="0" name=""/>
        <dsp:cNvSpPr/>
      </dsp:nvSpPr>
      <dsp:spPr>
        <a:xfrm>
          <a:off x="718" y="2430819"/>
          <a:ext cx="2388442" cy="707817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Отсутствие интересного дела, перспектив</a:t>
          </a:r>
        </a:p>
      </dsp:txBody>
      <dsp:txXfrm>
        <a:off x="35271" y="2465372"/>
        <a:ext cx="2319336" cy="638711"/>
      </dsp:txXfrm>
    </dsp:sp>
    <dsp:sp modelId="{F0127AA1-2652-4B4A-A1A8-98D56A928C60}">
      <dsp:nvSpPr>
        <dsp:cNvPr id="0" name=""/>
        <dsp:cNvSpPr/>
      </dsp:nvSpPr>
      <dsp:spPr>
        <a:xfrm rot="5400000">
          <a:off x="5078665" y="431233"/>
          <a:ext cx="876110" cy="6389521"/>
        </a:xfrm>
        <a:prstGeom prst="round2SameRect">
          <a:avLst/>
        </a:prstGeom>
        <a:solidFill>
          <a:srgbClr val="4F81BD">
            <a:lumMod val="20000"/>
            <a:lumOff val="8000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в общении и поведении людей есть общепринятые нормы – региональные, этнические, возрастные, на основе которых каждый человек формирует свои, индивидуальные нормы, а непонимание этой объективной реальности или нежелание ее принять приводит к конфликтной ситуации </a:t>
          </a:r>
        </a:p>
      </dsp:txBody>
      <dsp:txXfrm rot="-5400000">
        <a:off x="2321960" y="3230706"/>
        <a:ext cx="6346753" cy="790574"/>
      </dsp:txXfrm>
    </dsp:sp>
    <dsp:sp modelId="{DC2B841D-414A-4C0A-8043-DD620E86EEE7}">
      <dsp:nvSpPr>
        <dsp:cNvPr id="0" name=""/>
        <dsp:cNvSpPr/>
      </dsp:nvSpPr>
      <dsp:spPr>
        <a:xfrm>
          <a:off x="718" y="3153058"/>
          <a:ext cx="2321240" cy="945871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Расхождение норм общения и поведения </a:t>
          </a:r>
        </a:p>
      </dsp:txBody>
      <dsp:txXfrm>
        <a:off x="46892" y="3199232"/>
        <a:ext cx="2228892" cy="853523"/>
      </dsp:txXfrm>
    </dsp:sp>
    <dsp:sp modelId="{F2476236-0875-4570-AE4E-8D6304D41FAE}">
      <dsp:nvSpPr>
        <dsp:cNvPr id="0" name=""/>
        <dsp:cNvSpPr/>
      </dsp:nvSpPr>
      <dsp:spPr>
        <a:xfrm rot="5400000">
          <a:off x="5218965" y="1429579"/>
          <a:ext cx="686705" cy="6295421"/>
        </a:xfrm>
        <a:prstGeom prst="round2SameRect">
          <a:avLst/>
        </a:prstGeom>
        <a:solidFill>
          <a:srgbClr val="4F81BD">
            <a:lumMod val="20000"/>
            <a:lumOff val="8000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накопив отрицательные эмоции, человек может просто «взорваться» в ответ на незначительный раздражитель, но именно он оказался «последней каплей» в «переполненной чаше»</a:t>
          </a:r>
        </a:p>
      </dsp:txBody>
      <dsp:txXfrm rot="-5400000">
        <a:off x="2414607" y="4267459"/>
        <a:ext cx="6261899" cy="619661"/>
      </dsp:txXfrm>
    </dsp:sp>
    <dsp:sp modelId="{20745508-A7A7-47F9-9EA9-91DF98617744}">
      <dsp:nvSpPr>
        <dsp:cNvPr id="0" name=""/>
        <dsp:cNvSpPr/>
      </dsp:nvSpPr>
      <dsp:spPr>
        <a:xfrm>
          <a:off x="718" y="4113351"/>
          <a:ext cx="2413888" cy="927878"/>
        </a:xfrm>
        <a:prstGeom prst="roundRect">
          <a:avLst/>
        </a:prstGeom>
        <a:solidFill>
          <a:sysClr val="windowText" lastClr="000000">
            <a:lumMod val="75000"/>
            <a:lumOff val="2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Конфликт мгновенной эмоциональной разрядки</a:t>
          </a:r>
        </a:p>
      </dsp:txBody>
      <dsp:txXfrm>
        <a:off x="46013" y="4158646"/>
        <a:ext cx="2323298" cy="837288"/>
      </dsp:txXfrm>
    </dsp:sp>
    <dsp:sp modelId="{8EEB67BB-97B4-4B23-96B1-B7979F1E8FF9}">
      <dsp:nvSpPr>
        <dsp:cNvPr id="0" name=""/>
        <dsp:cNvSpPr/>
      </dsp:nvSpPr>
      <dsp:spPr>
        <a:xfrm rot="5400000">
          <a:off x="5137473" y="2252126"/>
          <a:ext cx="698392" cy="6384582"/>
        </a:xfrm>
        <a:prstGeom prst="round2SameRect">
          <a:avLst/>
        </a:prstGeom>
        <a:solidFill>
          <a:srgbClr val="1F497D">
            <a:lumMod val="20000"/>
            <a:lumOff val="8000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люди вынужденны в силу обстоятельств ежедневно контактировать друг с другом при отсутствии психологической совместимости между ними</a:t>
          </a:r>
          <a:endParaRPr lang="ru-RU" sz="1400" kern="120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 rot="-5400000">
        <a:off x="2294379" y="5129314"/>
        <a:ext cx="6350489" cy="630206"/>
      </dsp:txXfrm>
    </dsp:sp>
    <dsp:sp modelId="{B90A74E5-00AC-4DC2-9FD5-89C9CE38875D}">
      <dsp:nvSpPr>
        <dsp:cNvPr id="0" name=""/>
        <dsp:cNvSpPr/>
      </dsp:nvSpPr>
      <dsp:spPr>
        <a:xfrm>
          <a:off x="718" y="5055651"/>
          <a:ext cx="2293659" cy="777533"/>
        </a:xfrm>
        <a:prstGeom prst="roundRect">
          <a:avLst/>
        </a:prstGeom>
        <a:solidFill>
          <a:sysClr val="windowText" lastClr="000000">
            <a:lumMod val="75000"/>
            <a:lumOff val="25000"/>
          </a:sys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Конфликты из-за относительной психологической несовместимости людей</a:t>
          </a:r>
        </a:p>
      </dsp:txBody>
      <dsp:txXfrm>
        <a:off x="38674" y="5093607"/>
        <a:ext cx="2217747" cy="7016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06FB34-F0D0-4D1D-BC7C-6040C134E7DA}">
      <dsp:nvSpPr>
        <dsp:cNvPr id="0" name=""/>
        <dsp:cNvSpPr/>
      </dsp:nvSpPr>
      <dsp:spPr>
        <a:xfrm rot="5400000">
          <a:off x="4728492" y="-2501476"/>
          <a:ext cx="1480341" cy="6490046"/>
        </a:xfrm>
        <a:prstGeom prst="round2SameRect">
          <a:avLst/>
        </a:prstGeom>
        <a:solidFill>
          <a:srgbClr val="4F81BD">
            <a:lumMod val="20000"/>
            <a:lumOff val="80000"/>
            <a:alpha val="90000"/>
          </a:srgbClr>
        </a:solidFill>
        <a:ln w="12700" cap="flat" cmpd="sng" algn="ctr">
          <a:solidFill>
            <a:sysClr val="windowText" lastClr="000000">
              <a:lumMod val="50000"/>
              <a:lumOff val="50000"/>
              <a:alpha val="9000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i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разрешение ситуации в интересах партнера; эффективно в ситуации, когда важнее сохранить отношения; предмет разногласий более существен для партнера, чем для вас; необходимо признать свою неправоту; есть возможность дать другому настоять на своем</a:t>
          </a:r>
        </a:p>
      </dsp:txBody>
      <dsp:txXfrm rot="-5400000">
        <a:off x="2223640" y="75640"/>
        <a:ext cx="6417782" cy="1335813"/>
      </dsp:txXfrm>
    </dsp:sp>
    <dsp:sp modelId="{B39DD626-937A-40AF-8B1B-4A6C9A899D5C}">
      <dsp:nvSpPr>
        <dsp:cNvPr id="0" name=""/>
        <dsp:cNvSpPr/>
      </dsp:nvSpPr>
      <dsp:spPr>
        <a:xfrm>
          <a:off x="101" y="204587"/>
          <a:ext cx="2223539" cy="107791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Приспособление</a:t>
          </a:r>
        </a:p>
      </dsp:txBody>
      <dsp:txXfrm>
        <a:off x="52721" y="257207"/>
        <a:ext cx="2118299" cy="972679"/>
      </dsp:txXfrm>
    </dsp:sp>
    <dsp:sp modelId="{363267DA-B848-4C68-AAB9-A374FEB246CC}">
      <dsp:nvSpPr>
        <dsp:cNvPr id="0" name=""/>
        <dsp:cNvSpPr/>
      </dsp:nvSpPr>
      <dsp:spPr>
        <a:xfrm rot="5400000">
          <a:off x="4831220" y="-1174774"/>
          <a:ext cx="1257621" cy="6507513"/>
        </a:xfrm>
        <a:prstGeom prst="round2SameRect">
          <a:avLst/>
        </a:prstGeom>
        <a:solidFill>
          <a:srgbClr val="4F81BD">
            <a:lumMod val="20000"/>
            <a:lumOff val="80000"/>
            <a:alpha val="90000"/>
          </a:srgbClr>
        </a:solidFill>
        <a:ln w="12700" cap="flat" cmpd="sng" algn="ctr">
          <a:solidFill>
            <a:sysClr val="windowText" lastClr="000000">
              <a:lumMod val="65000"/>
              <a:lumOff val="35000"/>
              <a:alpha val="9000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0" i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частичное удовлетворение потребностей обеих сторон; эффективен, когда у сторон одинаково убедительные аргументы; необходимо срочно решить проблему при дефиците времени; сохраняются нормальные взаимоотношения; стороны обладают одинаковой властью.</a:t>
          </a:r>
        </a:p>
      </dsp:txBody>
      <dsp:txXfrm rot="-5400000">
        <a:off x="2206274" y="1511564"/>
        <a:ext cx="6446121" cy="1134837"/>
      </dsp:txXfrm>
    </dsp:sp>
    <dsp:sp modelId="{C3F00CEE-43B0-46C4-BDF5-E298D654382F}">
      <dsp:nvSpPr>
        <dsp:cNvPr id="0" name=""/>
        <dsp:cNvSpPr/>
      </dsp:nvSpPr>
      <dsp:spPr>
        <a:xfrm>
          <a:off x="101" y="1505171"/>
          <a:ext cx="2206052" cy="1315359"/>
        </a:xfrm>
        <a:prstGeom prst="roundRect">
          <a:avLst/>
        </a:prstGeom>
        <a:solidFill>
          <a:sysClr val="windowText" lastClr="000000">
            <a:lumMod val="75000"/>
            <a:lumOff val="25000"/>
            <a:alpha val="90000"/>
          </a:sysClr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Компромисс </a:t>
          </a:r>
          <a:endParaRPr lang="ru-RU" sz="1600" b="0" i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64312" y="1569382"/>
        <a:ext cx="2077630" cy="1186937"/>
      </dsp:txXfrm>
    </dsp:sp>
    <dsp:sp modelId="{8EA7829A-2D5B-4D4C-A278-1DEA2BC2716B}">
      <dsp:nvSpPr>
        <dsp:cNvPr id="0" name=""/>
        <dsp:cNvSpPr/>
      </dsp:nvSpPr>
      <dsp:spPr>
        <a:xfrm rot="5400000">
          <a:off x="5123042" y="-53086"/>
          <a:ext cx="776227" cy="6393818"/>
        </a:xfrm>
        <a:prstGeom prst="round2SameRect">
          <a:avLst/>
        </a:prstGeom>
        <a:solidFill>
          <a:srgbClr val="4F81BD">
            <a:lumMod val="20000"/>
            <a:lumOff val="80000"/>
            <a:alpha val="84000"/>
          </a:srgbClr>
        </a:solidFill>
        <a:ln w="9525" cap="flat" cmpd="sng" algn="ctr">
          <a:solidFill>
            <a:sysClr val="windowText" lastClr="000000">
              <a:lumMod val="65000"/>
              <a:lumOff val="35000"/>
              <a:alpha val="9000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максимально полное удовлетворение интересов обеих сторон, у которых тесные, длительные и взаимозависимые отношения; достаточно времени для выработки решения; для обеих сторон проблема слишком важна и компромисс невозможен</a:t>
          </a:r>
        </a:p>
      </dsp:txBody>
      <dsp:txXfrm rot="-5400000">
        <a:off x="2314247" y="2793601"/>
        <a:ext cx="6355926" cy="700443"/>
      </dsp:txXfrm>
    </dsp:sp>
    <dsp:sp modelId="{FF42A0D4-A0D9-4B94-A13C-B3E850B15F69}">
      <dsp:nvSpPr>
        <dsp:cNvPr id="0" name=""/>
        <dsp:cNvSpPr/>
      </dsp:nvSpPr>
      <dsp:spPr>
        <a:xfrm>
          <a:off x="101" y="2951816"/>
          <a:ext cx="2313728" cy="556564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Сотрудничество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27270" y="2978985"/>
        <a:ext cx="2259390" cy="502226"/>
      </dsp:txXfrm>
    </dsp:sp>
    <dsp:sp modelId="{3AE3BD5B-652C-4542-96D0-F04085E6BFE7}">
      <dsp:nvSpPr>
        <dsp:cNvPr id="0" name=""/>
        <dsp:cNvSpPr/>
      </dsp:nvSpPr>
      <dsp:spPr>
        <a:xfrm rot="5400000">
          <a:off x="4742213" y="770853"/>
          <a:ext cx="978334" cy="6964815"/>
        </a:xfrm>
        <a:prstGeom prst="round2SameRect">
          <a:avLst/>
        </a:prstGeom>
        <a:solidFill>
          <a:srgbClr val="4F81BD">
            <a:lumMod val="20000"/>
            <a:lumOff val="80000"/>
            <a:alpha val="94000"/>
          </a:srgbClr>
        </a:solidFill>
        <a:ln w="9525" cap="flat" cmpd="sng" algn="ctr">
          <a:solidFill>
            <a:sysClr val="windowText" lastClr="000000">
              <a:lumMod val="65000"/>
              <a:lumOff val="35000"/>
              <a:alpha val="9000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интересы ни одной из сторон не удовлетворяются, если эмоциональное напряжение слишком велико, необходимо время, чтобы восстановить спокойствие; необходимо время для получения дополнительной информации; источник разногласий может быть симптомом других, более серьезных проблем; проблема несущественна по сравнению с более важными</a:t>
          </a:r>
        </a:p>
      </dsp:txBody>
      <dsp:txXfrm rot="-5400000">
        <a:off x="1748973" y="3811851"/>
        <a:ext cx="6917057" cy="882818"/>
      </dsp:txXfrm>
    </dsp:sp>
    <dsp:sp modelId="{0C390574-F604-4632-A7AF-6DC851805218}">
      <dsp:nvSpPr>
        <dsp:cNvPr id="0" name=""/>
        <dsp:cNvSpPr/>
      </dsp:nvSpPr>
      <dsp:spPr>
        <a:xfrm>
          <a:off x="101" y="3737744"/>
          <a:ext cx="1748176" cy="782179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Избегание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38284" y="3775927"/>
        <a:ext cx="1671810" cy="705813"/>
      </dsp:txXfrm>
    </dsp:sp>
    <dsp:sp modelId="{F0127AA1-2652-4B4A-A1A8-98D56A928C60}">
      <dsp:nvSpPr>
        <dsp:cNvPr id="0" name=""/>
        <dsp:cNvSpPr/>
      </dsp:nvSpPr>
      <dsp:spPr>
        <a:xfrm rot="5400000">
          <a:off x="4931979" y="2191002"/>
          <a:ext cx="1258706" cy="6304037"/>
        </a:xfrm>
        <a:prstGeom prst="round2SameRect">
          <a:avLst/>
        </a:prstGeom>
        <a:solidFill>
          <a:srgbClr val="4F81BD">
            <a:lumMod val="20000"/>
            <a:lumOff val="80000"/>
          </a:srgbClr>
        </a:solidFill>
        <a:ln w="9525" cap="flat" cmpd="sng" algn="ctr">
          <a:solidFill>
            <a:sysClr val="windowText" lastClr="000000">
              <a:lumMod val="65000"/>
              <a:lumOff val="35000"/>
              <a:alpha val="9000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ctr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полное удовлетворение своих интересов в ущерб интересам другого, когда проблема очень важна для вас; вы готовы пожертвовать отношениями; вы обладаете достаточным авторитетом и компетентностью; готовы взять на себя ответственность в сложной или экстремальной ситуации; времени для обсуждения и поиска компромиссного решения недостаточно.  </a:t>
          </a:r>
        </a:p>
      </dsp:txBody>
      <dsp:txXfrm rot="-5400000">
        <a:off x="2409314" y="4775113"/>
        <a:ext cx="6242592" cy="1135816"/>
      </dsp:txXfrm>
    </dsp:sp>
    <dsp:sp modelId="{DC2B841D-414A-4C0A-8043-DD620E86EEE7}">
      <dsp:nvSpPr>
        <dsp:cNvPr id="0" name=""/>
        <dsp:cNvSpPr/>
      </dsp:nvSpPr>
      <dsp:spPr>
        <a:xfrm>
          <a:off x="101" y="4639455"/>
          <a:ext cx="2409212" cy="1407131"/>
        </a:xfrm>
        <a:prstGeom prst="roundRect">
          <a:avLst/>
        </a:prstGeom>
        <a:solidFill>
          <a:sysClr val="windowText" lastClr="000000">
            <a:lumMod val="65000"/>
            <a:lumOff val="35000"/>
          </a:sys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Соперничество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68791" y="4708145"/>
        <a:ext cx="2271832" cy="12697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82726-B95C-4051-9E50-54B3FECA2C89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F471E-2CF3-40C5-A158-DFC3B67CE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98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5193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8148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049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3565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3884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3243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1993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61695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82563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320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49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0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92696"/>
            <a:ext cx="7962678" cy="561662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ОСОБЕННОСТИ ПЕДАГОГИЧЕСКИХ КОНФЛИКТОВ </a:t>
            </a:r>
            <a: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579296" cy="576064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Стратегии поведения </a:t>
            </a:r>
            <a:r>
              <a:rPr lang="ru-RU" sz="3200" dirty="0" smtClean="0">
                <a:solidFill>
                  <a:srgbClr val="FF0000"/>
                </a:solidFill>
              </a:rPr>
              <a:t>педагога в </a:t>
            </a:r>
            <a:r>
              <a:rPr lang="ru-RU" sz="3200" dirty="0">
                <a:solidFill>
                  <a:srgbClr val="FF0000"/>
                </a:solidFill>
              </a:rPr>
              <a:t>конфликте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1525849"/>
              </p:ext>
            </p:extLst>
          </p:nvPr>
        </p:nvGraphicFramePr>
        <p:xfrm>
          <a:off x="250825" y="692150"/>
          <a:ext cx="8713788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465192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08012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Основные  </a:t>
            </a:r>
            <a:r>
              <a:rPr lang="ru-RU" sz="3200" b="1" dirty="0">
                <a:solidFill>
                  <a:srgbClr val="FF0000"/>
                </a:solidFill>
              </a:rPr>
              <a:t>принципы разрешения педагогических конфликтов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400600"/>
          </a:xfrm>
        </p:spPr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ru-RU" sz="2000" i="1" dirty="0" smtClean="0">
                <a:solidFill>
                  <a:srgbClr val="000000"/>
                </a:solidFill>
                <a:latin typeface="Times New Roman"/>
                <a:ea typeface="Calibri"/>
              </a:rPr>
              <a:t>принцип 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</a:rPr>
              <a:t>заинтересованности в конструктивных последствиях конфликта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</a:rPr>
              <a:t> подразумевает видение педагогом воспитательного значения конфликта и возможности использования его для личностного роста и личностного развития других субъектов конфликтного взаимодействия;</a:t>
            </a:r>
            <a:endParaRPr lang="ru-RU" sz="20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i="1" dirty="0" smtClean="0">
                <a:solidFill>
                  <a:srgbClr val="000000"/>
                </a:solidFill>
                <a:latin typeface="Times New Roman"/>
                <a:ea typeface="Calibri"/>
              </a:rPr>
              <a:t>принцип 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</a:rPr>
              <a:t>системности и глубины при анализе причин конфликта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</a:rPr>
              <a:t>заключается в использовании педагогом начального, кульминационного и заключительного уровней анализа, а также понимание им соотношения объективных деловых и субъективных личностных факторов в возникновении конфликтной ситуации</a:t>
            </a:r>
            <a:r>
              <a:rPr lang="ru-RU" sz="2000" dirty="0" smtClean="0">
                <a:solidFill>
                  <a:srgbClr val="000000"/>
                </a:solidFill>
                <a:latin typeface="Times New Roman"/>
                <a:ea typeface="Calibri"/>
              </a:rPr>
              <a:t>;</a:t>
            </a:r>
          </a:p>
          <a:p>
            <a:pPr indent="449580" algn="just">
              <a:spcAft>
                <a:spcPts val="0"/>
              </a:spcAft>
            </a:pPr>
            <a:r>
              <a:rPr lang="ru-RU" sz="2000" i="1" dirty="0" smtClean="0">
                <a:solidFill>
                  <a:srgbClr val="000000"/>
                </a:solidFill>
                <a:latin typeface="Times New Roman"/>
                <a:ea typeface="Calibri"/>
              </a:rPr>
              <a:t>принцип 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</a:rPr>
              <a:t>исключения односторонней ответственности за возникновение конфликта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</a:rPr>
              <a:t>подразумевает учет вклада каждой из сторон в развитие конфликта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</a:rPr>
              <a:t>;</a:t>
            </a:r>
            <a:endParaRPr lang="ru-RU" sz="20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i="1" dirty="0" smtClean="0">
                <a:solidFill>
                  <a:srgbClr val="000000"/>
                </a:solidFill>
                <a:latin typeface="Times New Roman"/>
                <a:ea typeface="Calibri"/>
              </a:rPr>
              <a:t>принцип 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</a:rPr>
              <a:t>нейтралитета посредника означает н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</a:rPr>
              <a:t>ейтральную позицию педагога по отношению к каждой из сторон конфликта;</a:t>
            </a:r>
            <a:endParaRPr lang="ru-RU" sz="20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i="1" dirty="0" smtClean="0">
                <a:solidFill>
                  <a:srgbClr val="000000"/>
                </a:solidFill>
                <a:latin typeface="Times New Roman"/>
                <a:ea typeface="Calibri"/>
              </a:rPr>
              <a:t>принцип </a:t>
            </a:r>
            <a:r>
              <a:rPr lang="ru-RU" sz="2000" i="1" dirty="0">
                <a:solidFill>
                  <a:srgbClr val="000000"/>
                </a:solidFill>
                <a:latin typeface="Times New Roman"/>
                <a:ea typeface="Calibri"/>
              </a:rPr>
              <a:t>профилактики конфликтов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Calibri"/>
              </a:rPr>
              <a:t> предусматривает работу педагога по предупреждению конфликтных ситуаций. </a:t>
            </a:r>
            <a:endParaRPr lang="ru-RU" sz="20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067930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576064"/>
          </a:xfrm>
        </p:spPr>
        <p:txBody>
          <a:bodyPr/>
          <a:lstStyle/>
          <a:p>
            <a:r>
              <a:rPr lang="ru-RU" sz="2800" b="1" dirty="0">
                <a:solidFill>
                  <a:srgbClr val="FF0000"/>
                </a:solidFill>
              </a:rPr>
              <a:t>Основные причины педагогических конфликтов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8630310"/>
              </p:ext>
            </p:extLst>
          </p:nvPr>
        </p:nvGraphicFramePr>
        <p:xfrm>
          <a:off x="323850" y="908050"/>
          <a:ext cx="8712200" cy="5834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519460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FF0000"/>
                </a:solidFill>
              </a:rPr>
              <a:t>Любой </a:t>
            </a:r>
            <a:r>
              <a:rPr lang="ru-RU" sz="2400" dirty="0">
                <a:solidFill>
                  <a:srgbClr val="FF0000"/>
                </a:solidFill>
              </a:rPr>
              <a:t>промах педагога </a:t>
            </a:r>
            <a:r>
              <a:rPr lang="ru-RU" sz="2400" dirty="0"/>
              <a:t>в рамках осуществления конфликтного педагогического общения фиксируется в восприятии обучающихся (воспитанников) и сохраняется в их памяти</a:t>
            </a:r>
            <a:r>
              <a:rPr lang="ru-RU" sz="2400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endParaRPr lang="ru-RU" sz="2400" dirty="0"/>
          </a:p>
          <a:p>
            <a:pPr algn="just">
              <a:buFont typeface="Wingdings" pitchFamily="2" charset="2"/>
              <a:buChar char="v"/>
            </a:pPr>
            <a:r>
              <a:rPr lang="ru-RU" sz="2400" dirty="0">
                <a:solidFill>
                  <a:srgbClr val="FF0000"/>
                </a:solidFill>
              </a:rPr>
              <a:t>Дополнительными факторами в возникновении педагогических конфликтов </a:t>
            </a:r>
            <a:r>
              <a:rPr lang="ru-RU" sz="2400" dirty="0"/>
              <a:t>могут являться: плохое настроение педагога во время непосредственного контакта с обучающимися(воспитанниками), низ-кий уровень развития (отсутствие) педагогических перцептивных и коммуникативных способностей, низкий интерес (отсутствие) к </a:t>
            </a:r>
            <a:r>
              <a:rPr lang="ru-RU" sz="2400" dirty="0" smtClean="0"/>
              <a:t>педагогической </a:t>
            </a:r>
            <a:r>
              <a:rPr lang="ru-RU" sz="2400" dirty="0"/>
              <a:t>деятельности и т.д.</a:t>
            </a:r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673033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Педагогический конфликт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- </a:t>
            </a:r>
            <a:r>
              <a:rPr lang="ru-RU" sz="2800" dirty="0">
                <a:solidFill>
                  <a:srgbClr val="0070C0"/>
                </a:solidFill>
                <a:latin typeface="Times New Roman"/>
                <a:ea typeface="Calibri"/>
              </a:rPr>
              <a:t>острые противоречия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, которые возникают образовательном процессе при столкновении целей, интересов и потребностей субъектов педагогического взаимодействия;</a:t>
            </a:r>
            <a:endParaRPr lang="ru-RU" sz="2800" dirty="0">
              <a:latin typeface="Times New Roman"/>
              <a:ea typeface="Times New Roman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- </a:t>
            </a:r>
            <a:r>
              <a:rPr lang="ru-RU" sz="2800" dirty="0">
                <a:solidFill>
                  <a:srgbClr val="0070C0"/>
                </a:solidFill>
                <a:latin typeface="Times New Roman"/>
                <a:ea typeface="Calibri"/>
              </a:rPr>
              <a:t>стихийная форма проявления острых противоречий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 в педагогической деятельности, которая формирует отрицательный эмоциональный характер взаимодействия между участниками образовательного процесса.</a:t>
            </a:r>
            <a:endParaRPr lang="ru-RU" sz="28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Педагогические конфликты могут привести к </a:t>
            </a:r>
            <a:r>
              <a:rPr lang="ru-RU" sz="2800" dirty="0">
                <a:solidFill>
                  <a:srgbClr val="0070C0"/>
                </a:solidFill>
                <a:latin typeface="Times New Roman"/>
                <a:ea typeface="Calibri"/>
              </a:rPr>
              <a:t>значительным деструктивным последствиям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в рамках сферы образования. </a:t>
            </a:r>
            <a:endParaRPr lang="ru-RU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2234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784976" cy="95436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Формы  </a:t>
            </a:r>
            <a:r>
              <a:rPr lang="ru-RU" sz="3200" b="1" dirty="0">
                <a:solidFill>
                  <a:srgbClr val="FF0000"/>
                </a:solidFill>
              </a:rPr>
              <a:t>проявления конфликтного поведения обучающихся (воспитанников)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896544"/>
          </a:xfrm>
        </p:spPr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- вызывающие действия и поступки (сознательное нарушение дисциплины, хамство, дерзость, непослушание, наглая ложь);</a:t>
            </a:r>
            <a:endParaRPr lang="ru-RU" sz="24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- некорректно выраженное несогласие с позицией и мнением педагога; </a:t>
            </a:r>
            <a:endParaRPr lang="ru-RU" sz="24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- оскорбительная критика слов и поступков педагога; </a:t>
            </a:r>
            <a:endParaRPr lang="ru-RU" sz="24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- открытое противоборство (игнорирование требований педагога, уклонение от контактов с ним, пропуски учебных занятий, бойкот); </a:t>
            </a:r>
            <a:endParaRPr lang="ru-RU" sz="24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- провокационные действия, направленные на педагога.</a:t>
            </a:r>
            <a:endParaRPr lang="ru-RU" sz="24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40875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Типы  </a:t>
            </a:r>
            <a:r>
              <a:rPr lang="ru-RU" sz="3600" b="1" dirty="0">
                <a:solidFill>
                  <a:srgbClr val="FF0000"/>
                </a:solidFill>
              </a:rPr>
              <a:t>педагогических конфликтов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472608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sz="2800" dirty="0"/>
              <a:t> </a:t>
            </a:r>
            <a:r>
              <a:rPr lang="ru-RU" sz="2800" dirty="0" smtClean="0"/>
              <a:t>конфликты </a:t>
            </a:r>
            <a:r>
              <a:rPr lang="ru-RU" sz="2800" dirty="0"/>
              <a:t>деятельности, которые возникают на почве выявленных недостатков выполнения обучающимся учебных </a:t>
            </a:r>
            <a:r>
              <a:rPr lang="ru-RU" sz="2800" dirty="0" smtClean="0"/>
              <a:t>заданий </a:t>
            </a:r>
            <a:r>
              <a:rPr lang="ru-RU" sz="2800" dirty="0"/>
              <a:t>и их низкой учебной успеваемости;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dirty="0"/>
              <a:t> </a:t>
            </a:r>
            <a:r>
              <a:rPr lang="ru-RU" sz="2800" dirty="0" smtClean="0"/>
              <a:t>конфликты </a:t>
            </a:r>
            <a:r>
              <a:rPr lang="ru-RU" sz="2800" dirty="0"/>
              <a:t>поведения, которые возникают из-за нарушения обучающимся общепринятых правил поведения;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dirty="0"/>
              <a:t> </a:t>
            </a:r>
            <a:r>
              <a:rPr lang="ru-RU" sz="2800" dirty="0" smtClean="0"/>
              <a:t>конфликты </a:t>
            </a:r>
            <a:r>
              <a:rPr lang="ru-RU" sz="2800" dirty="0"/>
              <a:t>отношений, которые возникают в рамках </a:t>
            </a:r>
            <a:r>
              <a:rPr lang="ru-RU" sz="2800" dirty="0" smtClean="0"/>
              <a:t>эмоционально-личностных </a:t>
            </a:r>
            <a:r>
              <a:rPr lang="ru-RU" sz="2800" dirty="0"/>
              <a:t>отношений обучающихся и педагогов, в сфере их коммуникативного взаимодействия.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68616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Педагогические </a:t>
            </a:r>
            <a:r>
              <a:rPr lang="ru-RU" sz="3200" b="1" dirty="0">
                <a:solidFill>
                  <a:srgbClr val="FF0000"/>
                </a:solidFill>
              </a:rPr>
              <a:t>конфликты могут возникать в следующих социальных сферах: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8147248" cy="442535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- «обучающийся – обучающийся»;</a:t>
            </a:r>
          </a:p>
          <a:p>
            <a:pPr marL="0" indent="0" algn="ctr">
              <a:buNone/>
            </a:pPr>
            <a:r>
              <a:rPr lang="ru-RU" dirty="0"/>
              <a:t>- «обучающийся – педагог»;</a:t>
            </a:r>
          </a:p>
          <a:p>
            <a:pPr marL="0" indent="0" algn="ctr">
              <a:buNone/>
            </a:pPr>
            <a:r>
              <a:rPr lang="ru-RU" dirty="0"/>
              <a:t>- «педагог – педагог»;</a:t>
            </a:r>
          </a:p>
          <a:p>
            <a:pPr marL="0" indent="0" algn="ctr">
              <a:buNone/>
            </a:pPr>
            <a:r>
              <a:rPr lang="ru-RU" dirty="0"/>
              <a:t>- «педагог – родитель»;</a:t>
            </a:r>
          </a:p>
          <a:p>
            <a:pPr marL="0" indent="0" algn="ctr">
              <a:buNone/>
            </a:pPr>
            <a:r>
              <a:rPr lang="ru-RU" dirty="0"/>
              <a:t>- «обучающийся – администрация»;</a:t>
            </a:r>
          </a:p>
          <a:p>
            <a:pPr marL="0" indent="0" algn="ctr">
              <a:buNone/>
            </a:pPr>
            <a:r>
              <a:rPr lang="ru-RU" dirty="0"/>
              <a:t>- «педагог-администрация»;</a:t>
            </a:r>
          </a:p>
          <a:p>
            <a:pPr marL="0" indent="0" algn="ctr">
              <a:buNone/>
            </a:pPr>
            <a:r>
              <a:rPr lang="ru-RU" dirty="0"/>
              <a:t>- «администрация - родитель».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095589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152128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Профилактика и разрешение конфликтов в педагогической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328592"/>
          </a:xfrm>
        </p:spPr>
        <p:txBody>
          <a:bodyPr/>
          <a:lstStyle/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</a:rPr>
              <a:t>Конструктивная позиция педагога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в предотвращении и  разрешении педагогического конфликта заключается в восприятии его как серьезной проблемы в педагогической коммуникации.</a:t>
            </a:r>
            <a:endParaRPr lang="ru-RU" sz="24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</a:rPr>
              <a:t>Педагог должен учитывать воспитательный потенциал любого педагогического конфликта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, который заключается в обогащении его педагогического и жизненного опыта обучающихся.</a:t>
            </a:r>
            <a:endParaRPr lang="ru-RU" sz="2400" dirty="0">
              <a:latin typeface="Times New Roman"/>
              <a:ea typeface="Times New Roman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i="1" dirty="0">
                <a:solidFill>
                  <a:srgbClr val="0070C0"/>
                </a:solidFill>
                <a:latin typeface="Times New Roman"/>
                <a:ea typeface="Calibri"/>
              </a:rPr>
              <a:t>Воспитательное значение</a:t>
            </a:r>
            <a:r>
              <a:rPr lang="ru-RU" sz="2400" dirty="0">
                <a:solidFill>
                  <a:srgbClr val="0070C0"/>
                </a:solidFill>
                <a:latin typeface="Times New Roman"/>
                <a:ea typeface="Calibri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Calibri"/>
              </a:rPr>
              <a:t>педагогического конфликта предполагает высокую степень ответственности педагога за педагогически грамотное и эффективное разрешение конфликта, так как обучающиеся усваивают транслируемые им нормы и образцы социальных отношений к возникшей проблеме.</a:t>
            </a:r>
            <a:endParaRPr lang="ru-RU" sz="24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221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Успешному разрешению конфликта препятствуют следующие ошибки педагога: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sz="2800" dirty="0"/>
              <a:t> </a:t>
            </a:r>
            <a:r>
              <a:rPr lang="ru-RU" sz="2800" dirty="0" smtClean="0"/>
              <a:t>устранение </a:t>
            </a:r>
            <a:r>
              <a:rPr lang="ru-RU" sz="2800" dirty="0"/>
              <a:t>или сведение к минимуму лишь внешних </a:t>
            </a:r>
            <a:r>
              <a:rPr lang="ru-RU" sz="2800" dirty="0" smtClean="0"/>
              <a:t>проявлений </a:t>
            </a:r>
            <a:r>
              <a:rPr lang="ru-RU" sz="2800" dirty="0"/>
              <a:t>конфликта, при сохранности внутренних;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dirty="0"/>
              <a:t> </a:t>
            </a:r>
            <a:r>
              <a:rPr lang="ru-RU" sz="2800" dirty="0" smtClean="0"/>
              <a:t>выбор </a:t>
            </a:r>
            <a:r>
              <a:rPr lang="ru-RU" sz="2800" dirty="0"/>
              <a:t>роли «судьи» (арбитражная модель);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dirty="0"/>
              <a:t> </a:t>
            </a:r>
            <a:r>
              <a:rPr lang="ru-RU" sz="2800" dirty="0" smtClean="0"/>
              <a:t>неспособность </a:t>
            </a:r>
            <a:r>
              <a:rPr lang="ru-RU" sz="2800" dirty="0"/>
              <a:t>или нежелание педагога выйти за пределы свой социальной роли;</a:t>
            </a:r>
          </a:p>
          <a:p>
            <a:pPr algn="just">
              <a:buFont typeface="Wingdings" pitchFamily="2" charset="2"/>
              <a:buChar char="v"/>
            </a:pPr>
            <a:r>
              <a:rPr lang="ru-RU" sz="2800" dirty="0"/>
              <a:t> </a:t>
            </a:r>
            <a:r>
              <a:rPr lang="ru-RU" sz="2800" dirty="0" smtClean="0"/>
              <a:t>отсутствие </a:t>
            </a:r>
            <a:r>
              <a:rPr lang="ru-RU" sz="2800" dirty="0"/>
              <a:t>у педагога (или низкий уровень) знаний алгоритмов и навыков анализа конфликтных педагогических ситуаций.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18108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ind_0412_slide">
  <a:themeElements>
    <a:clrScheme name="Тема Office 2">
      <a:dk1>
        <a:srgbClr val="000000"/>
      </a:dk1>
      <a:lt1>
        <a:srgbClr val="FFFAA9"/>
      </a:lt1>
      <a:dk2>
        <a:srgbClr val="000000"/>
      </a:dk2>
      <a:lt2>
        <a:srgbClr val="B2B2B2"/>
      </a:lt2>
      <a:accent1>
        <a:srgbClr val="FFC110"/>
      </a:accent1>
      <a:accent2>
        <a:srgbClr val="BDDD00"/>
      </a:accent2>
      <a:accent3>
        <a:srgbClr val="FFFCD1"/>
      </a:accent3>
      <a:accent4>
        <a:srgbClr val="000000"/>
      </a:accent4>
      <a:accent5>
        <a:srgbClr val="FFDDAA"/>
      </a:accent5>
      <a:accent6>
        <a:srgbClr val="ABC800"/>
      </a:accent6>
      <a:hlink>
        <a:srgbClr val="787000"/>
      </a:hlink>
      <a:folHlink>
        <a:srgbClr val="916A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CD1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CD1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CD1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CD1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FFF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FFF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FFF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FFF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963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1_ind_0412_slide</vt:lpstr>
      <vt:lpstr>Тема 6. ОСОБЕННОСТИ ПЕДАГОГИЧЕСКИХ КОНФЛИКТОВ  </vt:lpstr>
      <vt:lpstr>Основные причины педагогических конфликтов</vt:lpstr>
      <vt:lpstr>Презентация PowerPoint</vt:lpstr>
      <vt:lpstr>Педагогический конфликт</vt:lpstr>
      <vt:lpstr>Формы  проявления конфликтного поведения обучающихся (воспитанников) </vt:lpstr>
      <vt:lpstr>Типы  педагогических конфликтов</vt:lpstr>
      <vt:lpstr>Педагогические конфликты могут возникать в следующих социальных сферах: </vt:lpstr>
      <vt:lpstr>Профилактика и разрешение конфликтов в педагогической коммуникации</vt:lpstr>
      <vt:lpstr>Успешному разрешению конфликта препятствуют следующие ошибки педагога:</vt:lpstr>
      <vt:lpstr>Стратегии поведения педагога в конфликте</vt:lpstr>
      <vt:lpstr>Основные  принципы разрешения педагогических конфликтов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Содержание педагогики как отражение науки </dc:title>
  <dc:creator>Admin</dc:creator>
  <cp:lastModifiedBy>Наталья</cp:lastModifiedBy>
  <cp:revision>42</cp:revision>
  <dcterms:created xsi:type="dcterms:W3CDTF">2016-06-06T13:26:29Z</dcterms:created>
  <dcterms:modified xsi:type="dcterms:W3CDTF">2022-08-12T06:59:38Z</dcterms:modified>
</cp:coreProperties>
</file>