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8" r:id="rId10"/>
    <p:sldId id="259" r:id="rId11"/>
    <p:sldId id="269" r:id="rId12"/>
    <p:sldId id="270" r:id="rId13"/>
    <p:sldId id="274" r:id="rId14"/>
    <p:sldId id="260" r:id="rId15"/>
    <p:sldId id="261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174590-B33D-4A03-BF13-657230008FD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4B128B-2D18-4413-B8D9-4E11435B91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04856" cy="39379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Язык пространства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Проксемика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E:\0-Новая структура\1-Документы\Кинесика\3-Обработать\7в-Проксемика\Проксемика-общение-с-помощью-расстоя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870212" cy="42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Социальная дистанция (1)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Виктор\Desktop\Информация\1-16-17 УчГод\УМК ДО\Презентации\foto_spravedl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271"/>
            <a:ext cx="8121793" cy="52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0-Новая структура\1-Документы\Кинесика\3-Обработать\0000-Обработать\1-Жестовые позиции\9-Проксемика\10618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3665" cy="51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Социальная дистанция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(2)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0-Новая структура\1-Документы\Кинесика\3-Обработать\0000-Обработать\1-Жестовые позиции\9-Проксемика\news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7947071" cy="49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Публичная дистанция (1)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0-Новая структура\1-Документы\Кинесика\3-Обработать\0000-Обработать\1-Жестовые позиции\9-Проксемика\150350328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54443" cy="52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Публичная дистанция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(2)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Дистанцирование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иктор\Desktop\Информация\1-16-17 УчГод\УМК ДО\Презентации\xAT3JN9a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3" y="1556792"/>
            <a:ext cx="868736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Нарушение интимной дистанции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Виктор\Desktop\Информация\1-16-17 УчГод\УМК ДО\Презентаци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134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-Новая структура\1-Документы\Кинесика\3-Обработать\0000-Обработать\1-Жестовые позиции\9-Проксемика\3-785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587659" cy="55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условиях скученности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0-Новая структура\1-Документы\Кинесика\3-Обработать\0000-Обработать\1-Жестовые позиции\9-Проксемика\attraction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556792"/>
            <a:ext cx="6806020" cy="50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Флирт как предпосылка нарушения интимной дистанции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0-Новая структура\1-Документы\Кинесика\3-Обработать\0000-Обработать\1-Жестовые позиции\9-Проксемика\1354643922_screenshot-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64" y="1523999"/>
            <a:ext cx="7507144" cy="50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Агрессия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как предпосылка нарушения интимной дистанции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8397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02" y="548680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Пространственные зоны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 Э. Холлу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8" y="2060848"/>
            <a:ext cx="8168308" cy="414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Пространственные зоны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8799"/>
            <a:ext cx="8004689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Зональные пространства в России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477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-Новая структура\1-Документы\Кинесика\3-Обработать\0000-Обработать\1-Жестовые позиции\9-Проксемика\1000-tarunova_evgenia-84f879cdae505dc2638b6fde7783e5d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28800"/>
            <a:ext cx="6336704" cy="47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Зона интимного общения (1)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-Новая структура\1-Документы\Кинесика\3-Обработать\0000-Обработать\1-Жестовые позиции\9-Проксемика\geriatric-social-work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23999"/>
            <a:ext cx="7200800" cy="51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Зона интимного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753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-Новая структура\1-Документы\Кинесика\3-Обработать\0000-Обработать\1-Жестовые позиции\9-Проксемика\24860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628800"/>
            <a:ext cx="6552728" cy="47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Зона интимного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общения (3)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-Новая структура\1-Документы\Кинесика\3-Обработать\0000-Обработать\1-Жестовые позиции\9-Проксемика\Ql5NY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3" y="1268760"/>
            <a:ext cx="74277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Личная зона (1)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0-Новая структура\1-Документы\Кинесика\3-Обработать\0000-Обработать\1-Жестовые позиции\9-Проксемика\8dadc0d5c2a28b7fd2710c63930483f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484783"/>
            <a:ext cx="5760640" cy="49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Личная зона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(2)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75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Проксемика</vt:lpstr>
      <vt:lpstr>Пространственные зоны  по Э. Холлу</vt:lpstr>
      <vt:lpstr>Пространственные зоны</vt:lpstr>
      <vt:lpstr>Зональные пространства в России </vt:lpstr>
      <vt:lpstr>Зона интимного общения (1)</vt:lpstr>
      <vt:lpstr>Зона интимного общения</vt:lpstr>
      <vt:lpstr>Зона интимного общения (3)</vt:lpstr>
      <vt:lpstr>Личная зона (1)</vt:lpstr>
      <vt:lpstr>Личная зона (2)</vt:lpstr>
      <vt:lpstr>Социальная дистанция (1)</vt:lpstr>
      <vt:lpstr>Социальная дистанция (2)</vt:lpstr>
      <vt:lpstr>Публичная дистанция (1)</vt:lpstr>
      <vt:lpstr>Публичная дистанция (2)</vt:lpstr>
      <vt:lpstr>Дистанцирование</vt:lpstr>
      <vt:lpstr>Нарушение интимной дистанции</vt:lpstr>
      <vt:lpstr>В условиях скученности</vt:lpstr>
      <vt:lpstr>Флирт как предпосылка нарушения интимной дистанции</vt:lpstr>
      <vt:lpstr>Агрессия как предпосылка нарушения интимной дистанции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Проксемика</dc:title>
  <dc:creator>Виктор</dc:creator>
  <cp:lastModifiedBy>Виктор</cp:lastModifiedBy>
  <cp:revision>17</cp:revision>
  <dcterms:created xsi:type="dcterms:W3CDTF">2017-03-27T18:04:42Z</dcterms:created>
  <dcterms:modified xsi:type="dcterms:W3CDTF">2023-10-14T12:54:20Z</dcterms:modified>
</cp:coreProperties>
</file>