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2" r:id="rId5"/>
    <p:sldId id="263" r:id="rId6"/>
    <p:sldId id="264" r:id="rId7"/>
    <p:sldId id="265" r:id="rId8"/>
    <p:sldId id="266" r:id="rId9"/>
    <p:sldId id="268" r:id="rId10"/>
    <p:sldId id="259" r:id="rId11"/>
    <p:sldId id="269" r:id="rId12"/>
    <p:sldId id="270" r:id="rId13"/>
    <p:sldId id="274" r:id="rId14"/>
    <p:sldId id="260" r:id="rId15"/>
    <p:sldId id="261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7174590-B33D-4A03-BF13-657230008FD1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64B128B-2D18-4413-B8D9-4E11435B91A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704856" cy="393799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Язык пространства</a:t>
            </a:r>
            <a:endParaRPr lang="ru-RU" sz="3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8011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Проксемика</a:t>
            </a:r>
            <a:endParaRPr lang="ru-RU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E:\0-Новая структура\1-Документы\Кинесика\3-Обработать\7в-Проксемика\Проксемика-общение-с-помощью-расстоя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5870212" cy="421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58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Социальная дистанция (1)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Виктор\Desktop\Информация\1-16-17 УчГод\УМК ДО\Презентации\foto_spravedl1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53271"/>
            <a:ext cx="8121793" cy="521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5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0-Новая структура\1-Документы\Кинесика\3-Обработать\0000-Обработать\1-Жестовые позиции\9-Проксемика\10618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773665" cy="518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Социальная дистанция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(2)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0-Новая структура\1-Документы\Кинесика\3-Обработать\0000-Обработать\1-Жестовые позиции\9-Проксемика\news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556792"/>
            <a:ext cx="7947071" cy="494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Публичная дистанция (1)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6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0-Новая структура\1-Документы\Кинесика\3-Обработать\0000-Обработать\1-Жестовые позиции\9-Проксемика\1503503285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54443" cy="524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Публичная дистанция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(2)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Дистанцирование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Виктор\Desktop\Информация\1-16-17 УчГод\УМК ДО\Презентации\xAT3JN9az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63" y="1556792"/>
            <a:ext cx="8687365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53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Нарушение интимной дистанции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Виктор\Desktop\Информация\1-16-17 УчГод\УМК ДО\Презентации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11346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03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0-Новая структура\1-Документы\Кинесика\3-Обработать\0000-Обработать\1-Жестовые позиции\9-Проксемика\3-7856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0728"/>
            <a:ext cx="5587659" cy="559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 условиях скученности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00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0-Новая структура\1-Документы\Кинесика\3-Обработать\0000-Обработать\1-Жестовые позиции\9-Проксемика\attraction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556792"/>
            <a:ext cx="6806020" cy="500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Флирт как предпосылка нарушения интимной дистанции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46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0-Новая структура\1-Документы\Кинесика\3-Обработать\0000-Обработать\1-Жестовые позиции\9-Проксемика\1354643922_screenshot-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264" y="1523999"/>
            <a:ext cx="7507144" cy="503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Агрессия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как предпосылка нарушения интимной дистанции</a:t>
            </a:r>
          </a:p>
        </p:txBody>
      </p:sp>
    </p:spTree>
    <p:extLst>
      <p:ext uri="{BB962C8B-B14F-4D97-AF65-F5344CB8AC3E}">
        <p14:creationId xmlns:p14="http://schemas.microsoft.com/office/powerpoint/2010/main" val="283974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502" y="548680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Пространственные зоны </a:t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 Э. Холлу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48" y="2060848"/>
            <a:ext cx="8168308" cy="414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19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Пространственные зоны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628799"/>
            <a:ext cx="8004689" cy="4680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68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Зональные пространства в России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834771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4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0-Новая структура\1-Документы\Кинесика\3-Обработать\0000-Обработать\1-Жестовые позиции\9-Проксемика\1000-tarunova_evgenia-84f879cdae505dc2638b6fde7783e5d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628800"/>
            <a:ext cx="6336704" cy="470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Зона интимного общения (1)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2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0-Новая структура\1-Документы\Кинесика\3-Обработать\0000-Обработать\1-Жестовые позиции\9-Проксемика\geriatric-social-work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523999"/>
            <a:ext cx="7200800" cy="510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Зона интимного общения</a:t>
            </a:r>
          </a:p>
        </p:txBody>
      </p:sp>
    </p:spTree>
    <p:extLst>
      <p:ext uri="{BB962C8B-B14F-4D97-AF65-F5344CB8AC3E}">
        <p14:creationId xmlns:p14="http://schemas.microsoft.com/office/powerpoint/2010/main" val="17539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0-Новая структура\1-Документы\Кинесика\3-Обработать\0000-Обработать\1-Жестовые позиции\9-Проксемика\248605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1628800"/>
            <a:ext cx="6552728" cy="472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Зона интимного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общения (3)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66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0-Новая структура\1-Документы\Кинесика\3-Обработать\0000-Обработать\1-Жестовые позиции\9-Проксемика\Ql5NY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63" y="1268760"/>
            <a:ext cx="7427759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8836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Личная зона (1)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1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0-Новая структура\1-Документы\Кинесика\3-Обработать\0000-Обработать\1-Жестовые позиции\9-Проксемика\8dadc0d5c2a28b7fd2710c63930483f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484783"/>
            <a:ext cx="5760640" cy="498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Личная зона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(2)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0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283</TotalTime>
  <Words>75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Проксемика</vt:lpstr>
      <vt:lpstr>Пространственные зоны  по Э. Холлу</vt:lpstr>
      <vt:lpstr>Пространственные зоны</vt:lpstr>
      <vt:lpstr>Зональные пространства в России </vt:lpstr>
      <vt:lpstr>Зона интимного общения (1)</vt:lpstr>
      <vt:lpstr>Зона интимного общения</vt:lpstr>
      <vt:lpstr>Зона интимного общения (3)</vt:lpstr>
      <vt:lpstr>Личная зона (1)</vt:lpstr>
      <vt:lpstr>Личная зона (2)</vt:lpstr>
      <vt:lpstr>Социальная дистанция (1)</vt:lpstr>
      <vt:lpstr>Социальная дистанция (2)</vt:lpstr>
      <vt:lpstr>Публичная дистанция (1)</vt:lpstr>
      <vt:lpstr>Публичная дистанция (2)</vt:lpstr>
      <vt:lpstr>Дистанцирование</vt:lpstr>
      <vt:lpstr>Нарушение интимной дистанции</vt:lpstr>
      <vt:lpstr>В условиях скученности</vt:lpstr>
      <vt:lpstr>Флирт как предпосылка нарушения интимной дистанции</vt:lpstr>
      <vt:lpstr>Агрессия как предпосылка нарушения интимной дистанции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Проксемика</dc:title>
  <dc:creator>Виктор</dc:creator>
  <cp:lastModifiedBy>Виктор</cp:lastModifiedBy>
  <cp:revision>17</cp:revision>
  <dcterms:created xsi:type="dcterms:W3CDTF">2017-03-27T18:04:42Z</dcterms:created>
  <dcterms:modified xsi:type="dcterms:W3CDTF">2023-10-14T12:54:20Z</dcterms:modified>
</cp:coreProperties>
</file>