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CA2941-8BC5-449E-8BB4-92F4753C303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F0F933-C9AB-4F27-970F-726F46239D12}">
      <dgm:prSet phldrT="[Текст]" custT="1"/>
      <dgm:spPr>
        <a:xfrm>
          <a:off x="6" y="246811"/>
          <a:ext cx="3379320" cy="10548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24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коммуникативная функция</a:t>
          </a:r>
        </a:p>
      </dgm:t>
    </dgm:pt>
    <dgm:pt modelId="{C6085E2C-D174-4539-9416-908715D00498}" type="parTrans" cxnId="{A23E0A89-769E-4D1B-A625-52365022BC17}">
      <dgm:prSet/>
      <dgm:spPr/>
      <dgm:t>
        <a:bodyPr/>
        <a:lstStyle/>
        <a:p>
          <a:endParaRPr lang="ru-RU"/>
        </a:p>
      </dgm:t>
    </dgm:pt>
    <dgm:pt modelId="{EDF4A664-3DAE-4281-8490-0E5BED03566F}" type="sibTrans" cxnId="{A23E0A89-769E-4D1B-A625-52365022BC17}">
      <dgm:prSet/>
      <dgm:spPr/>
      <dgm:t>
        <a:bodyPr/>
        <a:lstStyle/>
        <a:p>
          <a:endParaRPr lang="ru-RU"/>
        </a:p>
      </dgm:t>
    </dgm:pt>
    <dgm:pt modelId="{7787687D-3A07-458C-A273-779D5853E772}">
      <dgm:prSet phldrT="[Текст]" custT="1"/>
      <dgm:spPr>
        <a:xfrm>
          <a:off x="3379326" y="1181"/>
          <a:ext cx="5056642" cy="1546080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6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Передача информации, обмен информацией между участниками общения, самый трудный аспект педагогической деятельности</a:t>
          </a:r>
        </a:p>
      </dgm:t>
    </dgm:pt>
    <dgm:pt modelId="{91645A1F-AD66-4B4A-A129-922E54AE1006}" type="parTrans" cxnId="{5BCA9C0A-043A-4EE5-8B00-966D6AFC3345}">
      <dgm:prSet/>
      <dgm:spPr/>
      <dgm:t>
        <a:bodyPr/>
        <a:lstStyle/>
        <a:p>
          <a:endParaRPr lang="ru-RU"/>
        </a:p>
      </dgm:t>
    </dgm:pt>
    <dgm:pt modelId="{76A29059-FD4B-4EAA-97C0-AAE96A16F4C4}" type="sibTrans" cxnId="{5BCA9C0A-043A-4EE5-8B00-966D6AFC3345}">
      <dgm:prSet/>
      <dgm:spPr/>
      <dgm:t>
        <a:bodyPr/>
        <a:lstStyle/>
        <a:p>
          <a:endParaRPr lang="ru-RU"/>
        </a:p>
      </dgm:t>
    </dgm:pt>
    <dgm:pt modelId="{A564601E-2A87-4A60-82FF-FAE43CFEE393}">
      <dgm:prSet phldrT="[Текст]" custT="1"/>
      <dgm:spPr>
        <a:xfrm>
          <a:off x="94936" y="2045452"/>
          <a:ext cx="3189460" cy="10548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ru-RU" sz="24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перцептивная </a:t>
          </a:r>
        </a:p>
        <a:p>
          <a:pPr>
            <a:spcAft>
              <a:spcPts val="0"/>
            </a:spcAft>
          </a:pPr>
          <a:r>
            <a:rPr lang="ru-RU" sz="24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функция</a:t>
          </a:r>
        </a:p>
      </dgm:t>
    </dgm:pt>
    <dgm:pt modelId="{378284A2-9A74-4042-B380-3106DECDD20F}" type="parTrans" cxnId="{1AF06CB9-EE76-4CA6-82A5-C9FB1099A461}">
      <dgm:prSet/>
      <dgm:spPr/>
      <dgm:t>
        <a:bodyPr/>
        <a:lstStyle/>
        <a:p>
          <a:endParaRPr lang="ru-RU"/>
        </a:p>
      </dgm:t>
    </dgm:pt>
    <dgm:pt modelId="{48A8FA87-EBA7-4ACA-BEC6-3702F57BEF39}" type="sibTrans" cxnId="{1AF06CB9-EE76-4CA6-82A5-C9FB1099A461}">
      <dgm:prSet/>
      <dgm:spPr/>
      <dgm:t>
        <a:bodyPr/>
        <a:lstStyle/>
        <a:p>
          <a:endParaRPr lang="ru-RU"/>
        </a:p>
      </dgm:t>
    </dgm:pt>
    <dgm:pt modelId="{6900EE40-8B5F-4CF5-9340-CDD375215CE0}">
      <dgm:prSet phldrT="[Текст]" custT="1"/>
      <dgm:spPr>
        <a:xfrm>
          <a:off x="3284396" y="1652743"/>
          <a:ext cx="5056642" cy="1840237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Восприятие и понимание  психических особенностей партнеров по общению, их эмоционального состояния и настроения</a:t>
          </a:r>
        </a:p>
      </dgm:t>
    </dgm:pt>
    <dgm:pt modelId="{80314117-F542-40B2-BE02-765FE237C1AD}" type="parTrans" cxnId="{6B448546-7A2D-4082-A66A-70FC2932AF10}">
      <dgm:prSet/>
      <dgm:spPr/>
      <dgm:t>
        <a:bodyPr/>
        <a:lstStyle/>
        <a:p>
          <a:endParaRPr lang="ru-RU"/>
        </a:p>
      </dgm:t>
    </dgm:pt>
    <dgm:pt modelId="{019CFEC9-B564-4AE0-AF15-7BE3A1E5138A}" type="sibTrans" cxnId="{6B448546-7A2D-4082-A66A-70FC2932AF10}">
      <dgm:prSet/>
      <dgm:spPr/>
      <dgm:t>
        <a:bodyPr/>
        <a:lstStyle/>
        <a:p>
          <a:endParaRPr lang="ru-RU"/>
        </a:p>
      </dgm:t>
    </dgm:pt>
    <dgm:pt modelId="{19DD1415-15A5-4D2F-8AFD-F6C6908E8410}">
      <dgm:prSet phldrT="[Текст]" custT="1"/>
      <dgm:spPr>
        <a:xfrm>
          <a:off x="4206" y="3971568"/>
          <a:ext cx="3110765" cy="10548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24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интерактивная функция</a:t>
          </a:r>
        </a:p>
      </dgm:t>
    </dgm:pt>
    <dgm:pt modelId="{C28B4747-0BDF-4D43-A5C0-C86D97A0C53F}" type="parTrans" cxnId="{3EAFB834-ADC0-4C31-AFD3-FE5FA4AE1289}">
      <dgm:prSet/>
      <dgm:spPr/>
      <dgm:t>
        <a:bodyPr/>
        <a:lstStyle/>
        <a:p>
          <a:endParaRPr lang="ru-RU"/>
        </a:p>
      </dgm:t>
    </dgm:pt>
    <dgm:pt modelId="{ED4C3BBB-B1C7-42DA-95B0-82F8EE145270}" type="sibTrans" cxnId="{3EAFB834-ADC0-4C31-AFD3-FE5FA4AE1289}">
      <dgm:prSet/>
      <dgm:spPr/>
      <dgm:t>
        <a:bodyPr/>
        <a:lstStyle/>
        <a:p>
          <a:endParaRPr lang="ru-RU"/>
        </a:p>
      </dgm:t>
    </dgm:pt>
    <dgm:pt modelId="{000E6D0A-65E6-4138-9938-8C6D60E5D488}">
      <dgm:prSet custT="1"/>
      <dgm:spPr>
        <a:xfrm>
          <a:off x="3114972" y="3598463"/>
          <a:ext cx="5316796" cy="1801030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600" i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Совместные действия субъектов общения по осуществлению общих целей деятельности, в процессе которой происходит взаимное влияние сторон друг на друга</a:t>
          </a:r>
          <a:r>
            <a:rPr lang="ru-RU" sz="1600" i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ru-RU" sz="1600" i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endParaRPr lang="ru-RU" sz="16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FA34940-C2D6-44BD-ACA4-509B43E9174E}" type="parTrans" cxnId="{47F1AB15-2D4B-4D8F-83A5-6F32F72D2167}">
      <dgm:prSet/>
      <dgm:spPr/>
      <dgm:t>
        <a:bodyPr/>
        <a:lstStyle/>
        <a:p>
          <a:endParaRPr lang="ru-RU"/>
        </a:p>
      </dgm:t>
    </dgm:pt>
    <dgm:pt modelId="{108406CA-31B8-4459-9332-354910296413}" type="sibTrans" cxnId="{47F1AB15-2D4B-4D8F-83A5-6F32F72D2167}">
      <dgm:prSet/>
      <dgm:spPr/>
      <dgm:t>
        <a:bodyPr/>
        <a:lstStyle/>
        <a:p>
          <a:endParaRPr lang="ru-RU"/>
        </a:p>
      </dgm:t>
    </dgm:pt>
    <dgm:pt modelId="{E977D5C6-16B6-472D-90FD-C799464DBB70}">
      <dgm:prSet phldrT="[Текст]" custT="1"/>
      <dgm:spPr>
        <a:xfrm>
          <a:off x="3284396" y="1652743"/>
          <a:ext cx="5056642" cy="1840237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ru-RU" sz="16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DE2A2738-6E84-4B3A-84C5-A2A06DA5FE2A}" type="parTrans" cxnId="{46E68B40-1303-42A2-9A9E-69F5A5DA9097}">
      <dgm:prSet/>
      <dgm:spPr/>
      <dgm:t>
        <a:bodyPr/>
        <a:lstStyle/>
        <a:p>
          <a:endParaRPr lang="ru-RU"/>
        </a:p>
      </dgm:t>
    </dgm:pt>
    <dgm:pt modelId="{3E820323-FAD6-4E7E-9C43-BE8D5C378504}" type="sibTrans" cxnId="{46E68B40-1303-42A2-9A9E-69F5A5DA9097}">
      <dgm:prSet/>
      <dgm:spPr/>
      <dgm:t>
        <a:bodyPr/>
        <a:lstStyle/>
        <a:p>
          <a:endParaRPr lang="ru-RU"/>
        </a:p>
      </dgm:t>
    </dgm:pt>
    <dgm:pt modelId="{D659368B-ED4E-4887-81F6-75DB83DECBE1}">
      <dgm:prSet phldrT="[Текст]" custT="1"/>
      <dgm:spPr>
        <a:xfrm>
          <a:off x="3379326" y="1181"/>
          <a:ext cx="5056642" cy="1546080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ru-RU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7D46EC1E-969E-4086-90D0-8F7DDC6E60B6}" type="parTrans" cxnId="{A67C1D98-6AC0-4026-A927-D7E00FF7C0A5}">
      <dgm:prSet/>
      <dgm:spPr/>
      <dgm:t>
        <a:bodyPr/>
        <a:lstStyle/>
        <a:p>
          <a:endParaRPr lang="ru-RU"/>
        </a:p>
      </dgm:t>
    </dgm:pt>
    <dgm:pt modelId="{D1BC6EAB-41B4-4A52-8B16-B07BA54C82FC}" type="sibTrans" cxnId="{A67C1D98-6AC0-4026-A927-D7E00FF7C0A5}">
      <dgm:prSet/>
      <dgm:spPr/>
      <dgm:t>
        <a:bodyPr/>
        <a:lstStyle/>
        <a:p>
          <a:endParaRPr lang="ru-RU"/>
        </a:p>
      </dgm:t>
    </dgm:pt>
    <dgm:pt modelId="{25B220DA-5836-4086-BAE4-41647F596697}">
      <dgm:prSet custT="1"/>
      <dgm:spPr>
        <a:xfrm>
          <a:off x="3114972" y="3598463"/>
          <a:ext cx="5316796" cy="1801030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endParaRPr lang="ru-RU" sz="16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B7CDF56-B072-40F7-962F-75FC205804B0}" type="parTrans" cxnId="{283982B3-5389-4B8F-B616-22FFF61778D5}">
      <dgm:prSet/>
      <dgm:spPr/>
      <dgm:t>
        <a:bodyPr/>
        <a:lstStyle/>
        <a:p>
          <a:endParaRPr lang="ru-RU"/>
        </a:p>
      </dgm:t>
    </dgm:pt>
    <dgm:pt modelId="{4D92A682-E1F6-4600-B9CA-E1F78BE7364D}" type="sibTrans" cxnId="{283982B3-5389-4B8F-B616-22FFF61778D5}">
      <dgm:prSet/>
      <dgm:spPr/>
      <dgm:t>
        <a:bodyPr/>
        <a:lstStyle/>
        <a:p>
          <a:endParaRPr lang="ru-RU"/>
        </a:p>
      </dgm:t>
    </dgm:pt>
    <dgm:pt modelId="{E6FEA503-1E3D-4B8D-AD2C-C985F6A7747E}" type="pres">
      <dgm:prSet presAssocID="{E1CA2941-8BC5-449E-8BB4-92F4753C303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F0839A-CE5C-4FEF-8BDA-23A4B517ABBA}" type="pres">
      <dgm:prSet presAssocID="{C5F0F933-C9AB-4F27-970F-726F46239D12}" presName="linNode" presStyleCnt="0"/>
      <dgm:spPr/>
    </dgm:pt>
    <dgm:pt modelId="{8C4706C5-6C13-410E-A636-DE373167859F}" type="pres">
      <dgm:prSet presAssocID="{C5F0F933-C9AB-4F27-970F-726F46239D12}" presName="parentShp" presStyleLbl="node1" presStyleIdx="0" presStyleCnt="3" custScaleX="10024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71C92DA-4805-40E9-B011-EDE15F6691E3}" type="pres">
      <dgm:prSet presAssocID="{C5F0F933-C9AB-4F27-970F-726F46239D12}" presName="childShp" presStyleLbl="bgAccFollowNode1" presStyleIdx="0" presStyleCnt="3" custScaleY="146573">
        <dgm:presLayoutVars>
          <dgm:bulletEnabled val="1"/>
        </dgm:presLayoutVars>
      </dgm:prSet>
      <dgm:spPr>
        <a:prstGeom prst="rightArrow">
          <a:avLst>
            <a:gd name="adj1" fmla="val 75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352916C8-4377-44D8-A1E8-DA1EC6BDC67B}" type="pres">
      <dgm:prSet presAssocID="{EDF4A664-3DAE-4281-8490-0E5BED03566F}" presName="spacing" presStyleCnt="0"/>
      <dgm:spPr/>
    </dgm:pt>
    <dgm:pt modelId="{04C7324D-3B71-43C0-AA97-D5955D699FA1}" type="pres">
      <dgm:prSet presAssocID="{A564601E-2A87-4A60-82FF-FAE43CFEE393}" presName="linNode" presStyleCnt="0"/>
      <dgm:spPr/>
    </dgm:pt>
    <dgm:pt modelId="{DEF61463-1260-4568-BA48-A2F5CC011C0B}" type="pres">
      <dgm:prSet presAssocID="{A564601E-2A87-4A60-82FF-FAE43CFEE393}" presName="parentShp" presStyleLbl="node1" presStyleIdx="1" presStyleCnt="3" custScaleX="9461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225792F-B99C-468A-80AC-9D5E47411C53}" type="pres">
      <dgm:prSet presAssocID="{A564601E-2A87-4A60-82FF-FAE43CFEE393}" presName="childShp" presStyleLbl="bgAccFollowNode1" presStyleIdx="1" presStyleCnt="3" custScaleY="174460">
        <dgm:presLayoutVars>
          <dgm:bulletEnabled val="1"/>
        </dgm:presLayoutVars>
      </dgm:prSet>
      <dgm:spPr>
        <a:prstGeom prst="rightArrow">
          <a:avLst>
            <a:gd name="adj1" fmla="val 75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62FEFFAC-C23D-47F0-BF5C-1065CDA12E24}" type="pres">
      <dgm:prSet presAssocID="{48A8FA87-EBA7-4ACA-BEC6-3702F57BEF39}" presName="spacing" presStyleCnt="0"/>
      <dgm:spPr/>
    </dgm:pt>
    <dgm:pt modelId="{4845DEA2-827F-457B-BC21-A456572045C7}" type="pres">
      <dgm:prSet presAssocID="{19DD1415-15A5-4D2F-8AFD-F6C6908E8410}" presName="linNode" presStyleCnt="0"/>
      <dgm:spPr/>
    </dgm:pt>
    <dgm:pt modelId="{ECB9928C-1543-40C1-8FE3-9A00507126AF}" type="pres">
      <dgm:prSet presAssocID="{19DD1415-15A5-4D2F-8AFD-F6C6908E8410}" presName="parentShp" presStyleLbl="node1" presStyleIdx="2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50FE600-DAB9-426F-A299-1409F88E5564}" type="pres">
      <dgm:prSet presAssocID="{19DD1415-15A5-4D2F-8AFD-F6C6908E8410}" presName="childShp" presStyleLbl="bgAccFollowNode1" presStyleIdx="2" presStyleCnt="3" custScaleX="113944" custScaleY="170743">
        <dgm:presLayoutVars>
          <dgm:bulletEnabled val="1"/>
        </dgm:presLayoutVars>
      </dgm:prSet>
      <dgm:spPr>
        <a:prstGeom prst="rightArrow">
          <a:avLst>
            <a:gd name="adj1" fmla="val 75000"/>
            <a:gd name="adj2" fmla="val 50000"/>
          </a:avLst>
        </a:prstGeom>
      </dgm:spPr>
      <dgm:t>
        <a:bodyPr/>
        <a:lstStyle/>
        <a:p>
          <a:endParaRPr lang="ru-RU"/>
        </a:p>
      </dgm:t>
    </dgm:pt>
  </dgm:ptLst>
  <dgm:cxnLst>
    <dgm:cxn modelId="{123B1534-599D-44C8-A54B-D9E8ADD42837}" type="presOf" srcId="{6900EE40-8B5F-4CF5-9340-CDD375215CE0}" destId="{8225792F-B99C-468A-80AC-9D5E47411C53}" srcOrd="0" destOrd="1" presId="urn:microsoft.com/office/officeart/2005/8/layout/vList6"/>
    <dgm:cxn modelId="{47F1AB15-2D4B-4D8F-83A5-6F32F72D2167}" srcId="{19DD1415-15A5-4D2F-8AFD-F6C6908E8410}" destId="{000E6D0A-65E6-4138-9938-8C6D60E5D488}" srcOrd="1" destOrd="0" parTransId="{8FA34940-C2D6-44BD-ACA4-509B43E9174E}" sibTransId="{108406CA-31B8-4459-9332-354910296413}"/>
    <dgm:cxn modelId="{E26AC119-751C-4E66-8B56-73D656374E4A}" type="presOf" srcId="{D659368B-ED4E-4887-81F6-75DB83DECBE1}" destId="{E71C92DA-4805-40E9-B011-EDE15F6691E3}" srcOrd="0" destOrd="0" presId="urn:microsoft.com/office/officeart/2005/8/layout/vList6"/>
    <dgm:cxn modelId="{675F111F-BC75-4C69-BE67-0CF8CED1D867}" type="presOf" srcId="{C5F0F933-C9AB-4F27-970F-726F46239D12}" destId="{8C4706C5-6C13-410E-A636-DE373167859F}" srcOrd="0" destOrd="0" presId="urn:microsoft.com/office/officeart/2005/8/layout/vList6"/>
    <dgm:cxn modelId="{A67C1D98-6AC0-4026-A927-D7E00FF7C0A5}" srcId="{C5F0F933-C9AB-4F27-970F-726F46239D12}" destId="{D659368B-ED4E-4887-81F6-75DB83DECBE1}" srcOrd="0" destOrd="0" parTransId="{7D46EC1E-969E-4086-90D0-8F7DDC6E60B6}" sibTransId="{D1BC6EAB-41B4-4A52-8B16-B07BA54C82FC}"/>
    <dgm:cxn modelId="{5AFD0D57-F33C-4A46-A8E6-E11822DEB1B5}" type="presOf" srcId="{19DD1415-15A5-4D2F-8AFD-F6C6908E8410}" destId="{ECB9928C-1543-40C1-8FE3-9A00507126AF}" srcOrd="0" destOrd="0" presId="urn:microsoft.com/office/officeart/2005/8/layout/vList6"/>
    <dgm:cxn modelId="{283982B3-5389-4B8F-B616-22FFF61778D5}" srcId="{19DD1415-15A5-4D2F-8AFD-F6C6908E8410}" destId="{25B220DA-5836-4086-BAE4-41647F596697}" srcOrd="0" destOrd="0" parTransId="{3B7CDF56-B072-40F7-962F-75FC205804B0}" sibTransId="{4D92A682-E1F6-4600-B9CA-E1F78BE7364D}"/>
    <dgm:cxn modelId="{46E68B40-1303-42A2-9A9E-69F5A5DA9097}" srcId="{A564601E-2A87-4A60-82FF-FAE43CFEE393}" destId="{E977D5C6-16B6-472D-90FD-C799464DBB70}" srcOrd="0" destOrd="0" parTransId="{DE2A2738-6E84-4B3A-84C5-A2A06DA5FE2A}" sibTransId="{3E820323-FAD6-4E7E-9C43-BE8D5C378504}"/>
    <dgm:cxn modelId="{432F49B6-EEF1-4AB2-A96B-1CE7ED8277E7}" type="presOf" srcId="{000E6D0A-65E6-4138-9938-8C6D60E5D488}" destId="{F50FE600-DAB9-426F-A299-1409F88E5564}" srcOrd="0" destOrd="1" presId="urn:microsoft.com/office/officeart/2005/8/layout/vList6"/>
    <dgm:cxn modelId="{1AF06CB9-EE76-4CA6-82A5-C9FB1099A461}" srcId="{E1CA2941-8BC5-449E-8BB4-92F4753C3033}" destId="{A564601E-2A87-4A60-82FF-FAE43CFEE393}" srcOrd="1" destOrd="0" parTransId="{378284A2-9A74-4042-B380-3106DECDD20F}" sibTransId="{48A8FA87-EBA7-4ACA-BEC6-3702F57BEF39}"/>
    <dgm:cxn modelId="{B3BD3F79-D54D-4691-8ADE-0B41ADE30810}" type="presOf" srcId="{25B220DA-5836-4086-BAE4-41647F596697}" destId="{F50FE600-DAB9-426F-A299-1409F88E5564}" srcOrd="0" destOrd="0" presId="urn:microsoft.com/office/officeart/2005/8/layout/vList6"/>
    <dgm:cxn modelId="{A23E0A89-769E-4D1B-A625-52365022BC17}" srcId="{E1CA2941-8BC5-449E-8BB4-92F4753C3033}" destId="{C5F0F933-C9AB-4F27-970F-726F46239D12}" srcOrd="0" destOrd="0" parTransId="{C6085E2C-D174-4539-9416-908715D00498}" sibTransId="{EDF4A664-3DAE-4281-8490-0E5BED03566F}"/>
    <dgm:cxn modelId="{3EAFB834-ADC0-4C31-AFD3-FE5FA4AE1289}" srcId="{E1CA2941-8BC5-449E-8BB4-92F4753C3033}" destId="{19DD1415-15A5-4D2F-8AFD-F6C6908E8410}" srcOrd="2" destOrd="0" parTransId="{C28B4747-0BDF-4D43-A5C0-C86D97A0C53F}" sibTransId="{ED4C3BBB-B1C7-42DA-95B0-82F8EE145270}"/>
    <dgm:cxn modelId="{E18CE754-B19F-4F34-854A-9CB1B753C191}" type="presOf" srcId="{7787687D-3A07-458C-A273-779D5853E772}" destId="{E71C92DA-4805-40E9-B011-EDE15F6691E3}" srcOrd="0" destOrd="1" presId="urn:microsoft.com/office/officeart/2005/8/layout/vList6"/>
    <dgm:cxn modelId="{312E187C-5945-475D-9D40-6A4C4E8D1068}" type="presOf" srcId="{A564601E-2A87-4A60-82FF-FAE43CFEE393}" destId="{DEF61463-1260-4568-BA48-A2F5CC011C0B}" srcOrd="0" destOrd="0" presId="urn:microsoft.com/office/officeart/2005/8/layout/vList6"/>
    <dgm:cxn modelId="{5BCA9C0A-043A-4EE5-8B00-966D6AFC3345}" srcId="{C5F0F933-C9AB-4F27-970F-726F46239D12}" destId="{7787687D-3A07-458C-A273-779D5853E772}" srcOrd="1" destOrd="0" parTransId="{91645A1F-AD66-4B4A-A129-922E54AE1006}" sibTransId="{76A29059-FD4B-4EAA-97C0-AAE96A16F4C4}"/>
    <dgm:cxn modelId="{39A707CE-DF8E-4DBD-A0BF-A69037DDB95E}" type="presOf" srcId="{E977D5C6-16B6-472D-90FD-C799464DBB70}" destId="{8225792F-B99C-468A-80AC-9D5E47411C53}" srcOrd="0" destOrd="0" presId="urn:microsoft.com/office/officeart/2005/8/layout/vList6"/>
    <dgm:cxn modelId="{6B448546-7A2D-4082-A66A-70FC2932AF10}" srcId="{A564601E-2A87-4A60-82FF-FAE43CFEE393}" destId="{6900EE40-8B5F-4CF5-9340-CDD375215CE0}" srcOrd="1" destOrd="0" parTransId="{80314117-F542-40B2-BE02-765FE237C1AD}" sibTransId="{019CFEC9-B564-4AE0-AF15-7BE3A1E5138A}"/>
    <dgm:cxn modelId="{D11C9DF1-54C3-4CBC-BA09-73B7E8FD0152}" type="presOf" srcId="{E1CA2941-8BC5-449E-8BB4-92F4753C3033}" destId="{E6FEA503-1E3D-4B8D-AD2C-C985F6A7747E}" srcOrd="0" destOrd="0" presId="urn:microsoft.com/office/officeart/2005/8/layout/vList6"/>
    <dgm:cxn modelId="{4AF81F7D-0F52-4035-AA3E-1E987F516356}" type="presParOf" srcId="{E6FEA503-1E3D-4B8D-AD2C-C985F6A7747E}" destId="{55F0839A-CE5C-4FEF-8BDA-23A4B517ABBA}" srcOrd="0" destOrd="0" presId="urn:microsoft.com/office/officeart/2005/8/layout/vList6"/>
    <dgm:cxn modelId="{44E0D8C3-9A37-4943-8A95-89855D7D9A2E}" type="presParOf" srcId="{55F0839A-CE5C-4FEF-8BDA-23A4B517ABBA}" destId="{8C4706C5-6C13-410E-A636-DE373167859F}" srcOrd="0" destOrd="0" presId="urn:microsoft.com/office/officeart/2005/8/layout/vList6"/>
    <dgm:cxn modelId="{2633101A-1019-4F64-A457-65B87D31F011}" type="presParOf" srcId="{55F0839A-CE5C-4FEF-8BDA-23A4B517ABBA}" destId="{E71C92DA-4805-40E9-B011-EDE15F6691E3}" srcOrd="1" destOrd="0" presId="urn:microsoft.com/office/officeart/2005/8/layout/vList6"/>
    <dgm:cxn modelId="{50D1AAC2-353C-4614-8A81-3789F452993B}" type="presParOf" srcId="{E6FEA503-1E3D-4B8D-AD2C-C985F6A7747E}" destId="{352916C8-4377-44D8-A1E8-DA1EC6BDC67B}" srcOrd="1" destOrd="0" presId="urn:microsoft.com/office/officeart/2005/8/layout/vList6"/>
    <dgm:cxn modelId="{B7BE9F44-0EE0-4CC1-8836-5654AA7E8BB3}" type="presParOf" srcId="{E6FEA503-1E3D-4B8D-AD2C-C985F6A7747E}" destId="{04C7324D-3B71-43C0-AA97-D5955D699FA1}" srcOrd="2" destOrd="0" presId="urn:microsoft.com/office/officeart/2005/8/layout/vList6"/>
    <dgm:cxn modelId="{D7B7BAA3-16BA-4CF1-A6DA-142F77BA0B6A}" type="presParOf" srcId="{04C7324D-3B71-43C0-AA97-D5955D699FA1}" destId="{DEF61463-1260-4568-BA48-A2F5CC011C0B}" srcOrd="0" destOrd="0" presId="urn:microsoft.com/office/officeart/2005/8/layout/vList6"/>
    <dgm:cxn modelId="{D0E2B9AF-F9DF-4C5C-8B1B-819C61DC883D}" type="presParOf" srcId="{04C7324D-3B71-43C0-AA97-D5955D699FA1}" destId="{8225792F-B99C-468A-80AC-9D5E47411C53}" srcOrd="1" destOrd="0" presId="urn:microsoft.com/office/officeart/2005/8/layout/vList6"/>
    <dgm:cxn modelId="{5FC69578-6FB0-48E2-8ACC-21037ACD028F}" type="presParOf" srcId="{E6FEA503-1E3D-4B8D-AD2C-C985F6A7747E}" destId="{62FEFFAC-C23D-47F0-BF5C-1065CDA12E24}" srcOrd="3" destOrd="0" presId="urn:microsoft.com/office/officeart/2005/8/layout/vList6"/>
    <dgm:cxn modelId="{0A7D51C1-D421-4AF9-A38B-D9C5B059B9CA}" type="presParOf" srcId="{E6FEA503-1E3D-4B8D-AD2C-C985F6A7747E}" destId="{4845DEA2-827F-457B-BC21-A456572045C7}" srcOrd="4" destOrd="0" presId="urn:microsoft.com/office/officeart/2005/8/layout/vList6"/>
    <dgm:cxn modelId="{6BB0AFB4-A9E3-4341-B0FB-DA25631F003D}" type="presParOf" srcId="{4845DEA2-827F-457B-BC21-A456572045C7}" destId="{ECB9928C-1543-40C1-8FE3-9A00507126AF}" srcOrd="0" destOrd="0" presId="urn:microsoft.com/office/officeart/2005/8/layout/vList6"/>
    <dgm:cxn modelId="{2FF3E336-9184-4B8A-A6C8-60C24BB58275}" type="presParOf" srcId="{4845DEA2-827F-457B-BC21-A456572045C7}" destId="{F50FE600-DAB9-426F-A299-1409F88E556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238382-4E87-4870-8532-B27586FF0DA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ECCB5-2946-45E9-9764-DA524C24B225}">
      <dgm:prSet phldrT="[Текст]" custT="1"/>
      <dgm:spPr>
        <a:xfrm>
          <a:off x="2694894" y="727"/>
          <a:ext cx="2686632" cy="1985069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2000" b="1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Авторитарный</a:t>
          </a:r>
        </a:p>
      </dgm:t>
    </dgm:pt>
    <dgm:pt modelId="{9AFEF6D6-4014-4A5A-ACBB-AB65A463E323}" type="parTrans" cxnId="{46528CB6-AF9A-4D03-9009-36CFFE8FA095}">
      <dgm:prSet/>
      <dgm:spPr/>
      <dgm:t>
        <a:bodyPr/>
        <a:lstStyle/>
        <a:p>
          <a:endParaRPr lang="ru-RU"/>
        </a:p>
      </dgm:t>
    </dgm:pt>
    <dgm:pt modelId="{3C981B65-A969-4617-9E40-F50878186838}" type="sibTrans" cxnId="{46528CB6-AF9A-4D03-9009-36CFFE8FA095}">
      <dgm:prSet/>
      <dgm:spPr>
        <a:xfrm rot="2630549">
          <a:off x="4956094" y="1836233"/>
          <a:ext cx="617303" cy="669960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75000"/>
            <a:lumOff val="25000"/>
          </a:sys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DBF9C34-0842-48B7-A41B-9B75C9A227D0}">
      <dgm:prSet phldrT="[Текст]" custT="1"/>
      <dgm:spPr>
        <a:xfrm>
          <a:off x="4918504" y="2436122"/>
          <a:ext cx="3311095" cy="1985069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20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Попустительский</a:t>
          </a:r>
        </a:p>
      </dgm:t>
    </dgm:pt>
    <dgm:pt modelId="{89C839B1-669A-4F69-8097-2E19346230FA}" type="parTrans" cxnId="{532B1DB8-525F-4EF5-B7E6-9C659D175656}">
      <dgm:prSet/>
      <dgm:spPr/>
      <dgm:t>
        <a:bodyPr/>
        <a:lstStyle/>
        <a:p>
          <a:endParaRPr lang="ru-RU"/>
        </a:p>
      </dgm:t>
    </dgm:pt>
    <dgm:pt modelId="{6FB6089B-74D7-4879-90B4-99EE07BAF8F6}" type="sibTrans" cxnId="{532B1DB8-525F-4EF5-B7E6-9C659D175656}">
      <dgm:prSet/>
      <dgm:spPr>
        <a:xfrm rot="10790053">
          <a:off x="3483173" y="3101152"/>
          <a:ext cx="1014316" cy="669960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75000"/>
            <a:lumOff val="25000"/>
          </a:sys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575FA42-CF5F-434B-8588-2F224EAC5AC0}">
      <dgm:prSet phldrT="[Текст]" custT="1"/>
      <dgm:spPr>
        <a:xfrm>
          <a:off x="0" y="2450796"/>
          <a:ext cx="3004740" cy="1985069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20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Демократический</a:t>
          </a:r>
        </a:p>
      </dgm:t>
    </dgm:pt>
    <dgm:pt modelId="{45E6DEFA-A52A-4186-AC6F-E283052894F1}" type="parTrans" cxnId="{61983787-E366-4ABC-B939-55B86C620526}">
      <dgm:prSet/>
      <dgm:spPr/>
      <dgm:t>
        <a:bodyPr/>
        <a:lstStyle/>
        <a:p>
          <a:endParaRPr lang="ru-RU"/>
        </a:p>
      </dgm:t>
    </dgm:pt>
    <dgm:pt modelId="{EA49D7D5-0E68-4513-9933-E2925D0CA7F7}" type="sibTrans" cxnId="{61983787-E366-4ABC-B939-55B86C620526}">
      <dgm:prSet/>
      <dgm:spPr>
        <a:xfrm rot="18959133">
          <a:off x="2451947" y="1880503"/>
          <a:ext cx="642508" cy="669960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85000"/>
            <a:lumOff val="15000"/>
          </a:sys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83BEDBE-0C9C-4F99-8B7B-6EE9A519F4FF}" type="pres">
      <dgm:prSet presAssocID="{E0238382-4E87-4870-8532-B27586FF0DA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ACFB5D-C118-4444-AEC5-242CA2D6186D}" type="pres">
      <dgm:prSet presAssocID="{BDDECCB5-2946-45E9-9764-DA524C24B225}" presName="node" presStyleLbl="node1" presStyleIdx="0" presStyleCnt="3" custScaleX="13534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92BC76E-5B7E-4A12-A684-66699C0A2A9B}" type="pres">
      <dgm:prSet presAssocID="{3C981B65-A969-4617-9E40-F50878186838}" presName="sibTrans" presStyleLbl="sibTrans2D1" presStyleIdx="0" presStyleCnt="3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13FC92C9-8B27-4750-AB54-58BF28EF721F}" type="pres">
      <dgm:prSet presAssocID="{3C981B65-A969-4617-9E40-F50878186838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C26C6657-CB90-47AE-9000-2D0B692AB139}" type="pres">
      <dgm:prSet presAssocID="{2DBF9C34-0842-48B7-A41B-9B75C9A227D0}" presName="node" presStyleLbl="node1" presStyleIdx="1" presStyleCnt="3" custScaleX="166800" custRadScaleRad="154562" custRadScaleInc="-2406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42D02DF-283D-4C53-93AF-B4F01827F91F}" type="pres">
      <dgm:prSet presAssocID="{6FB6089B-74D7-4879-90B4-99EE07BAF8F6}" presName="sibTrans" presStyleLbl="sibTrans2D1" presStyleIdx="1" presStyleCnt="3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C9BA7023-6A7A-4AE1-8773-CDE2059FA352}" type="pres">
      <dgm:prSet presAssocID="{6FB6089B-74D7-4879-90B4-99EE07BAF8F6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142C8DB3-653E-4E4B-B50A-1E456BA48A92}" type="pres">
      <dgm:prSet presAssocID="{7575FA42-CF5F-434B-8588-2F224EAC5AC0}" presName="node" presStyleLbl="node1" presStyleIdx="2" presStyleCnt="3" custScaleX="151367" custRadScaleRad="154398" custRadScaleInc="2348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36C5855-85B6-4995-8494-DE256EE2CFA7}" type="pres">
      <dgm:prSet presAssocID="{EA49D7D5-0E68-4513-9933-E2925D0CA7F7}" presName="sibTrans" presStyleLbl="sibTrans2D1" presStyleIdx="2" presStyleCnt="3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5B1E519D-FD56-4386-930A-E44D9DE1F658}" type="pres">
      <dgm:prSet presAssocID="{EA49D7D5-0E68-4513-9933-E2925D0CA7F7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524ADC46-FFB4-409A-B49D-F6A023082088}" type="presOf" srcId="{EA49D7D5-0E68-4513-9933-E2925D0CA7F7}" destId="{5B1E519D-FD56-4386-930A-E44D9DE1F658}" srcOrd="1" destOrd="0" presId="urn:microsoft.com/office/officeart/2005/8/layout/cycle2"/>
    <dgm:cxn modelId="{0848F8E7-6E8E-4E1F-854C-A453E4BC1E9B}" type="presOf" srcId="{3C981B65-A969-4617-9E40-F50878186838}" destId="{092BC76E-5B7E-4A12-A684-66699C0A2A9B}" srcOrd="0" destOrd="0" presId="urn:microsoft.com/office/officeart/2005/8/layout/cycle2"/>
    <dgm:cxn modelId="{6D60BDE6-14AC-42FB-8740-295EBF109ECE}" type="presOf" srcId="{BDDECCB5-2946-45E9-9764-DA524C24B225}" destId="{F9ACFB5D-C118-4444-AEC5-242CA2D6186D}" srcOrd="0" destOrd="0" presId="urn:microsoft.com/office/officeart/2005/8/layout/cycle2"/>
    <dgm:cxn modelId="{46528CB6-AF9A-4D03-9009-36CFFE8FA095}" srcId="{E0238382-4E87-4870-8532-B27586FF0DA8}" destId="{BDDECCB5-2946-45E9-9764-DA524C24B225}" srcOrd="0" destOrd="0" parTransId="{9AFEF6D6-4014-4A5A-ACBB-AB65A463E323}" sibTransId="{3C981B65-A969-4617-9E40-F50878186838}"/>
    <dgm:cxn modelId="{C136E01C-949C-4D61-8013-CED3C595D791}" type="presOf" srcId="{7575FA42-CF5F-434B-8588-2F224EAC5AC0}" destId="{142C8DB3-653E-4E4B-B50A-1E456BA48A92}" srcOrd="0" destOrd="0" presId="urn:microsoft.com/office/officeart/2005/8/layout/cycle2"/>
    <dgm:cxn modelId="{B28BC49F-0032-41F2-86F8-B5A0F2F86161}" type="presOf" srcId="{6FB6089B-74D7-4879-90B4-99EE07BAF8F6}" destId="{C9BA7023-6A7A-4AE1-8773-CDE2059FA352}" srcOrd="1" destOrd="0" presId="urn:microsoft.com/office/officeart/2005/8/layout/cycle2"/>
    <dgm:cxn modelId="{532B1DB8-525F-4EF5-B7E6-9C659D175656}" srcId="{E0238382-4E87-4870-8532-B27586FF0DA8}" destId="{2DBF9C34-0842-48B7-A41B-9B75C9A227D0}" srcOrd="1" destOrd="0" parTransId="{89C839B1-669A-4F69-8097-2E19346230FA}" sibTransId="{6FB6089B-74D7-4879-90B4-99EE07BAF8F6}"/>
    <dgm:cxn modelId="{A65B9277-3625-41E1-B0A3-06696BEB9B12}" type="presOf" srcId="{EA49D7D5-0E68-4513-9933-E2925D0CA7F7}" destId="{436C5855-85B6-4995-8494-DE256EE2CFA7}" srcOrd="0" destOrd="0" presId="urn:microsoft.com/office/officeart/2005/8/layout/cycle2"/>
    <dgm:cxn modelId="{A065BAF1-613E-4219-B400-03D0897FC134}" type="presOf" srcId="{2DBF9C34-0842-48B7-A41B-9B75C9A227D0}" destId="{C26C6657-CB90-47AE-9000-2D0B692AB139}" srcOrd="0" destOrd="0" presId="urn:microsoft.com/office/officeart/2005/8/layout/cycle2"/>
    <dgm:cxn modelId="{D5C5A315-D3EB-4DDE-83C6-929A09078975}" type="presOf" srcId="{E0238382-4E87-4870-8532-B27586FF0DA8}" destId="{B83BEDBE-0C9C-4F99-8B7B-6EE9A519F4FF}" srcOrd="0" destOrd="0" presId="urn:microsoft.com/office/officeart/2005/8/layout/cycle2"/>
    <dgm:cxn modelId="{61983787-E366-4ABC-B939-55B86C620526}" srcId="{E0238382-4E87-4870-8532-B27586FF0DA8}" destId="{7575FA42-CF5F-434B-8588-2F224EAC5AC0}" srcOrd="2" destOrd="0" parTransId="{45E6DEFA-A52A-4186-AC6F-E283052894F1}" sibTransId="{EA49D7D5-0E68-4513-9933-E2925D0CA7F7}"/>
    <dgm:cxn modelId="{37CEC6B1-389D-4914-A92F-D78E4E478A7D}" type="presOf" srcId="{3C981B65-A969-4617-9E40-F50878186838}" destId="{13FC92C9-8B27-4750-AB54-58BF28EF721F}" srcOrd="1" destOrd="0" presId="urn:microsoft.com/office/officeart/2005/8/layout/cycle2"/>
    <dgm:cxn modelId="{FEABF0BF-6B31-4093-8EDF-2E9944A782D7}" type="presOf" srcId="{6FB6089B-74D7-4879-90B4-99EE07BAF8F6}" destId="{E42D02DF-283D-4C53-93AF-B4F01827F91F}" srcOrd="0" destOrd="0" presId="urn:microsoft.com/office/officeart/2005/8/layout/cycle2"/>
    <dgm:cxn modelId="{211E6C85-D402-448F-AFA4-655A7DF00CCE}" type="presParOf" srcId="{B83BEDBE-0C9C-4F99-8B7B-6EE9A519F4FF}" destId="{F9ACFB5D-C118-4444-AEC5-242CA2D6186D}" srcOrd="0" destOrd="0" presId="urn:microsoft.com/office/officeart/2005/8/layout/cycle2"/>
    <dgm:cxn modelId="{99B2316C-E0AE-4972-8552-499388AF51C9}" type="presParOf" srcId="{B83BEDBE-0C9C-4F99-8B7B-6EE9A519F4FF}" destId="{092BC76E-5B7E-4A12-A684-66699C0A2A9B}" srcOrd="1" destOrd="0" presId="urn:microsoft.com/office/officeart/2005/8/layout/cycle2"/>
    <dgm:cxn modelId="{D169BB30-4BAF-4389-B935-EAE8A43F33C6}" type="presParOf" srcId="{092BC76E-5B7E-4A12-A684-66699C0A2A9B}" destId="{13FC92C9-8B27-4750-AB54-58BF28EF721F}" srcOrd="0" destOrd="0" presId="urn:microsoft.com/office/officeart/2005/8/layout/cycle2"/>
    <dgm:cxn modelId="{258AB806-E1FF-4FCD-9327-01E7B6B97A22}" type="presParOf" srcId="{B83BEDBE-0C9C-4F99-8B7B-6EE9A519F4FF}" destId="{C26C6657-CB90-47AE-9000-2D0B692AB139}" srcOrd="2" destOrd="0" presId="urn:microsoft.com/office/officeart/2005/8/layout/cycle2"/>
    <dgm:cxn modelId="{1940B6EF-1CC1-4D95-90DD-4ECB17779488}" type="presParOf" srcId="{B83BEDBE-0C9C-4F99-8B7B-6EE9A519F4FF}" destId="{E42D02DF-283D-4C53-93AF-B4F01827F91F}" srcOrd="3" destOrd="0" presId="urn:microsoft.com/office/officeart/2005/8/layout/cycle2"/>
    <dgm:cxn modelId="{A4DB6844-4C95-49B3-8779-4753BF15B557}" type="presParOf" srcId="{E42D02DF-283D-4C53-93AF-B4F01827F91F}" destId="{C9BA7023-6A7A-4AE1-8773-CDE2059FA352}" srcOrd="0" destOrd="0" presId="urn:microsoft.com/office/officeart/2005/8/layout/cycle2"/>
    <dgm:cxn modelId="{D1346916-2572-4981-8949-C15AC548BF07}" type="presParOf" srcId="{B83BEDBE-0C9C-4F99-8B7B-6EE9A519F4FF}" destId="{142C8DB3-653E-4E4B-B50A-1E456BA48A92}" srcOrd="4" destOrd="0" presId="urn:microsoft.com/office/officeart/2005/8/layout/cycle2"/>
    <dgm:cxn modelId="{242EDAB4-5FFB-4D2D-83D2-A37B3C8BE3F7}" type="presParOf" srcId="{B83BEDBE-0C9C-4F99-8B7B-6EE9A519F4FF}" destId="{436C5855-85B6-4995-8494-DE256EE2CFA7}" srcOrd="5" destOrd="0" presId="urn:microsoft.com/office/officeart/2005/8/layout/cycle2"/>
    <dgm:cxn modelId="{8F7B584E-06A1-4DB1-A0A2-7996A91F4E50}" type="presParOf" srcId="{436C5855-85B6-4995-8494-DE256EE2CFA7}" destId="{5B1E519D-FD56-4386-930A-E44D9DE1F65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238382-4E87-4870-8532-B27586FF0DA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ECCB5-2946-45E9-9764-DA524C24B225}">
      <dgm:prSet phldrT="[Текст]" custT="1"/>
      <dgm:spPr>
        <a:xfrm>
          <a:off x="3731679" y="109100"/>
          <a:ext cx="1849099" cy="1148326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pPr algn="ctr"/>
          <a:r>
            <a:rPr lang="ru-RU" sz="1600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общение-дистанция</a:t>
          </a:r>
        </a:p>
      </dgm:t>
    </dgm:pt>
    <dgm:pt modelId="{9AFEF6D6-4014-4A5A-ACBB-AB65A463E323}" type="parTrans" cxnId="{46528CB6-AF9A-4D03-9009-36CFFE8FA095}">
      <dgm:prSet/>
      <dgm:spPr/>
      <dgm:t>
        <a:bodyPr/>
        <a:lstStyle/>
        <a:p>
          <a:endParaRPr lang="ru-RU"/>
        </a:p>
      </dgm:t>
    </dgm:pt>
    <dgm:pt modelId="{3C981B65-A969-4617-9E40-F50878186838}" type="sibTrans" cxnId="{46528CB6-AF9A-4D03-9009-36CFFE8FA095}">
      <dgm:prSet/>
      <dgm:spPr>
        <a:xfrm rot="1595019">
          <a:off x="5431390" y="884024"/>
          <a:ext cx="173531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75000"/>
            <a:lumOff val="25000"/>
          </a:sys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DBF9C34-0842-48B7-A41B-9B75C9A227D0}">
      <dgm:prSet phldrT="[Текст]" custT="1"/>
      <dgm:spPr>
        <a:xfrm>
          <a:off x="5504714" y="893345"/>
          <a:ext cx="1872940" cy="1366242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1600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общение</a:t>
          </a:r>
          <a:r>
            <a:rPr lang="ru-RU" sz="16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- заигрование</a:t>
          </a:r>
        </a:p>
      </dgm:t>
    </dgm:pt>
    <dgm:pt modelId="{89C839B1-669A-4F69-8097-2E19346230FA}" type="parTrans" cxnId="{532B1DB8-525F-4EF5-B7E6-9C659D175656}">
      <dgm:prSet/>
      <dgm:spPr/>
      <dgm:t>
        <a:bodyPr/>
        <a:lstStyle/>
        <a:p>
          <a:endParaRPr lang="ru-RU"/>
        </a:p>
      </dgm:t>
    </dgm:pt>
    <dgm:pt modelId="{6FB6089B-74D7-4879-90B4-99EE07BAF8F6}" type="sibTrans" cxnId="{532B1DB8-525F-4EF5-B7E6-9C659D175656}">
      <dgm:prSet/>
      <dgm:spPr>
        <a:xfrm rot="6201181">
          <a:off x="5927530" y="2461956"/>
          <a:ext cx="497484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75000"/>
            <a:lumOff val="25000"/>
          </a:sys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575FA42-CF5F-434B-8588-2F224EAC5AC0}">
      <dgm:prSet phldrT="[Текст]" custT="1"/>
      <dgm:spPr>
        <a:xfrm>
          <a:off x="4213931" y="3159720"/>
          <a:ext cx="3378580" cy="1366242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16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общение на основе дружеского </a:t>
          </a:r>
          <a:r>
            <a:rPr lang="ru-RU" sz="1600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расположения</a:t>
          </a:r>
        </a:p>
      </dgm:t>
    </dgm:pt>
    <dgm:pt modelId="{45E6DEFA-A52A-4186-AC6F-E283052894F1}" type="parTrans" cxnId="{61983787-E366-4ABC-B939-55B86C620526}">
      <dgm:prSet/>
      <dgm:spPr/>
      <dgm:t>
        <a:bodyPr/>
        <a:lstStyle/>
        <a:p>
          <a:endParaRPr lang="ru-RU"/>
        </a:p>
      </dgm:t>
    </dgm:pt>
    <dgm:pt modelId="{EA49D7D5-0E68-4513-9933-E2925D0CA7F7}" type="sibTrans" cxnId="{61983787-E366-4ABC-B939-55B86C620526}">
      <dgm:prSet/>
      <dgm:spPr>
        <a:xfrm rot="10898695">
          <a:off x="2807014" y="3537696"/>
          <a:ext cx="997486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85000"/>
            <a:lumOff val="15000"/>
          </a:sys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D9C55CD-2AEE-4A81-8253-DA1D6DF7E815}">
      <dgm:prSet phldrT="[Текст]" custT="1"/>
      <dgm:spPr>
        <a:xfrm>
          <a:off x="188965" y="3026480"/>
          <a:ext cx="2149030" cy="1366242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1600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общение -устрашение</a:t>
          </a:r>
        </a:p>
      </dgm:t>
    </dgm:pt>
    <dgm:pt modelId="{F529AE3E-1B49-4AF3-9A6E-005073C4D18D}" type="parTrans" cxnId="{BD3CED40-7BD3-4F8F-8A71-C5C653691C88}">
      <dgm:prSet/>
      <dgm:spPr/>
      <dgm:t>
        <a:bodyPr/>
        <a:lstStyle/>
        <a:p>
          <a:endParaRPr lang="ru-RU"/>
        </a:p>
      </dgm:t>
    </dgm:pt>
    <dgm:pt modelId="{7EACF2E4-949D-4173-89FB-F366DA5A738A}" type="sibTrans" cxnId="{BD3CED40-7BD3-4F8F-8A71-C5C653691C88}">
      <dgm:prSet/>
      <dgm:spPr>
        <a:xfrm rot="18815019">
          <a:off x="1886159" y="2558172"/>
          <a:ext cx="507517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64D111E-C545-4970-90AF-309E3CFE15BE}">
      <dgm:prSet phldrT="[Текст]" custT="1"/>
      <dgm:spPr>
        <a:xfrm>
          <a:off x="857518" y="1332169"/>
          <a:ext cx="4275395" cy="1115782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ru-RU" sz="1600" b="1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общение на основе </a:t>
          </a:r>
          <a:r>
            <a:rPr lang="ru-RU" sz="16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увлечения</a:t>
          </a:r>
          <a:r>
            <a:rPr lang="ru-RU" sz="1600" b="1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совместной деятельностью </a:t>
          </a:r>
        </a:p>
      </dgm:t>
    </dgm:pt>
    <dgm:pt modelId="{BF523852-EAFA-482A-A440-9E1C3E9B72B1}" type="parTrans" cxnId="{07CB0FA7-1285-4F09-9EAD-A95B2F08352B}">
      <dgm:prSet/>
      <dgm:spPr/>
      <dgm:t>
        <a:bodyPr/>
        <a:lstStyle/>
        <a:p>
          <a:endParaRPr lang="ru-RU"/>
        </a:p>
      </dgm:t>
    </dgm:pt>
    <dgm:pt modelId="{89E8F431-6992-419D-83BE-06D6FE472865}" type="sibTrans" cxnId="{07CB0FA7-1285-4F09-9EAD-A95B2F08352B}">
      <dgm:prSet/>
      <dgm:spPr>
        <a:xfrm rot="19440000">
          <a:off x="3544828" y="823426"/>
          <a:ext cx="221184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83BEDBE-0C9C-4F99-8B7B-6EE9A519F4FF}" type="pres">
      <dgm:prSet presAssocID="{E0238382-4E87-4870-8532-B27586FF0DA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ACFB5D-C118-4444-AEC5-242CA2D6186D}" type="pres">
      <dgm:prSet presAssocID="{BDDECCB5-2946-45E9-9764-DA524C24B225}" presName="node" presStyleLbl="node1" presStyleIdx="0" presStyleCnt="5" custScaleX="135342" custScaleY="8405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92BC76E-5B7E-4A12-A684-66699C0A2A9B}" type="pres">
      <dgm:prSet presAssocID="{3C981B65-A969-4617-9E40-F50878186838}" presName="sibTrans" presStyleLbl="sibTrans2D1" presStyleIdx="0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13FC92C9-8B27-4750-AB54-58BF28EF721F}" type="pres">
      <dgm:prSet presAssocID="{3C981B65-A969-4617-9E40-F50878186838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C26C6657-CB90-47AE-9000-2D0B692AB139}" type="pres">
      <dgm:prSet presAssocID="{2DBF9C34-0842-48B7-A41B-9B75C9A227D0}" presName="node" presStyleLbl="node1" presStyleIdx="1" presStyleCnt="5" custScaleX="137087" custRadScaleRad="113280" custRadScaleInc="-2097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42D02DF-283D-4C53-93AF-B4F01827F91F}" type="pres">
      <dgm:prSet presAssocID="{6FB6089B-74D7-4879-90B4-99EE07BAF8F6}" presName="sibTrans" presStyleLbl="sibTrans2D1" presStyleIdx="1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C9BA7023-6A7A-4AE1-8773-CDE2059FA352}" type="pres">
      <dgm:prSet presAssocID="{6FB6089B-74D7-4879-90B4-99EE07BAF8F6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142C8DB3-653E-4E4B-B50A-1E456BA48A92}" type="pres">
      <dgm:prSet presAssocID="{7575FA42-CF5F-434B-8588-2F224EAC5AC0}" presName="node" presStyleLbl="node1" presStyleIdx="2" presStyleCnt="5" custScaleX="247290" custRadScaleRad="154398" custRadScaleInc="2348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36C5855-85B6-4995-8494-DE256EE2CFA7}" type="pres">
      <dgm:prSet presAssocID="{EA49D7D5-0E68-4513-9933-E2925D0CA7F7}" presName="sibTrans" presStyleLbl="sibTrans2D1" presStyleIdx="2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5B1E519D-FD56-4386-930A-E44D9DE1F658}" type="pres">
      <dgm:prSet presAssocID="{EA49D7D5-0E68-4513-9933-E2925D0CA7F7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FCC63EF1-376E-4788-BC28-9D47BF7090AD}" type="pres">
      <dgm:prSet presAssocID="{DD9C55CD-2AEE-4A81-8253-DA1D6DF7E815}" presName="node" presStyleLbl="node1" presStyleIdx="3" presStyleCnt="5" custScaleX="157295" custRadScaleRad="207623" custRadScaleInc="9258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3FBBF4B8-B9CA-4239-B932-9F4F689C3A1F}" type="pres">
      <dgm:prSet presAssocID="{7EACF2E4-949D-4173-89FB-F366DA5A738A}" presName="sibTrans" presStyleLbl="sibTrans2D1" presStyleIdx="3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71B2C326-7568-41C9-AA1C-42790A52D1ED}" type="pres">
      <dgm:prSet presAssocID="{7EACF2E4-949D-4173-89FB-F366DA5A738A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52013803-F61D-4B37-8098-DA165EFE354F}" type="pres">
      <dgm:prSet presAssocID="{264D111E-C545-4970-90AF-309E3CFE15BE}" presName="node" presStyleLbl="node1" presStyleIdx="4" presStyleCnt="5" custScaleX="312931" custScaleY="8166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6BC45DF-25D5-4255-8C34-047A3AC87B29}" type="pres">
      <dgm:prSet presAssocID="{89E8F431-6992-419D-83BE-06D6FE472865}" presName="sibTrans" presStyleLbl="sibTrans2D1" presStyleIdx="4" presStyleCnt="5" custLinFactX="-2271" custLinFactNeighborX="-100000" custLinFactNeighborY="-41653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A161CC3E-1319-459B-A28A-BE1635B17150}" type="pres">
      <dgm:prSet presAssocID="{89E8F431-6992-419D-83BE-06D6FE472865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A43222A6-2A17-4A4B-B197-D6B2FF03A2FC}" type="presOf" srcId="{7575FA42-CF5F-434B-8588-2F224EAC5AC0}" destId="{142C8DB3-653E-4E4B-B50A-1E456BA48A92}" srcOrd="0" destOrd="0" presId="urn:microsoft.com/office/officeart/2005/8/layout/cycle2"/>
    <dgm:cxn modelId="{751F62BE-6194-4FBA-8A18-6958B02C154B}" type="presOf" srcId="{3C981B65-A969-4617-9E40-F50878186838}" destId="{13FC92C9-8B27-4750-AB54-58BF28EF721F}" srcOrd="1" destOrd="0" presId="urn:microsoft.com/office/officeart/2005/8/layout/cycle2"/>
    <dgm:cxn modelId="{BD3CED40-7BD3-4F8F-8A71-C5C653691C88}" srcId="{E0238382-4E87-4870-8532-B27586FF0DA8}" destId="{DD9C55CD-2AEE-4A81-8253-DA1D6DF7E815}" srcOrd="3" destOrd="0" parTransId="{F529AE3E-1B49-4AF3-9A6E-005073C4D18D}" sibTransId="{7EACF2E4-949D-4173-89FB-F366DA5A738A}"/>
    <dgm:cxn modelId="{B9F8E764-8266-41AE-A179-20C6BA9A3D20}" type="presOf" srcId="{BDDECCB5-2946-45E9-9764-DA524C24B225}" destId="{F9ACFB5D-C118-4444-AEC5-242CA2D6186D}" srcOrd="0" destOrd="0" presId="urn:microsoft.com/office/officeart/2005/8/layout/cycle2"/>
    <dgm:cxn modelId="{46528CB6-AF9A-4D03-9009-36CFFE8FA095}" srcId="{E0238382-4E87-4870-8532-B27586FF0DA8}" destId="{BDDECCB5-2946-45E9-9764-DA524C24B225}" srcOrd="0" destOrd="0" parTransId="{9AFEF6D6-4014-4A5A-ACBB-AB65A463E323}" sibTransId="{3C981B65-A969-4617-9E40-F50878186838}"/>
    <dgm:cxn modelId="{2E9D9A0B-D973-4A2D-A01B-CEC0B1DB92D0}" type="presOf" srcId="{264D111E-C545-4970-90AF-309E3CFE15BE}" destId="{52013803-F61D-4B37-8098-DA165EFE354F}" srcOrd="0" destOrd="0" presId="urn:microsoft.com/office/officeart/2005/8/layout/cycle2"/>
    <dgm:cxn modelId="{61983787-E366-4ABC-B939-55B86C620526}" srcId="{E0238382-4E87-4870-8532-B27586FF0DA8}" destId="{7575FA42-CF5F-434B-8588-2F224EAC5AC0}" srcOrd="2" destOrd="0" parTransId="{45E6DEFA-A52A-4186-AC6F-E283052894F1}" sibTransId="{EA49D7D5-0E68-4513-9933-E2925D0CA7F7}"/>
    <dgm:cxn modelId="{0D85136E-25BF-4217-940E-F3894BA5FFAF}" type="presOf" srcId="{6FB6089B-74D7-4879-90B4-99EE07BAF8F6}" destId="{E42D02DF-283D-4C53-93AF-B4F01827F91F}" srcOrd="0" destOrd="0" presId="urn:microsoft.com/office/officeart/2005/8/layout/cycle2"/>
    <dgm:cxn modelId="{D78A5360-0B69-46D8-9303-4BCB9A485133}" type="presOf" srcId="{3C981B65-A969-4617-9E40-F50878186838}" destId="{092BC76E-5B7E-4A12-A684-66699C0A2A9B}" srcOrd="0" destOrd="0" presId="urn:microsoft.com/office/officeart/2005/8/layout/cycle2"/>
    <dgm:cxn modelId="{EDD1189C-1222-4731-80FA-7F5332B3A1A5}" type="presOf" srcId="{DD9C55CD-2AEE-4A81-8253-DA1D6DF7E815}" destId="{FCC63EF1-376E-4788-BC28-9D47BF7090AD}" srcOrd="0" destOrd="0" presId="urn:microsoft.com/office/officeart/2005/8/layout/cycle2"/>
    <dgm:cxn modelId="{0DBCA3F8-1519-4657-82A0-A9495A84228D}" type="presOf" srcId="{89E8F431-6992-419D-83BE-06D6FE472865}" destId="{A161CC3E-1319-459B-A28A-BE1635B17150}" srcOrd="1" destOrd="0" presId="urn:microsoft.com/office/officeart/2005/8/layout/cycle2"/>
    <dgm:cxn modelId="{07CB0FA7-1285-4F09-9EAD-A95B2F08352B}" srcId="{E0238382-4E87-4870-8532-B27586FF0DA8}" destId="{264D111E-C545-4970-90AF-309E3CFE15BE}" srcOrd="4" destOrd="0" parTransId="{BF523852-EAFA-482A-A440-9E1C3E9B72B1}" sibTransId="{89E8F431-6992-419D-83BE-06D6FE472865}"/>
    <dgm:cxn modelId="{532B1DB8-525F-4EF5-B7E6-9C659D175656}" srcId="{E0238382-4E87-4870-8532-B27586FF0DA8}" destId="{2DBF9C34-0842-48B7-A41B-9B75C9A227D0}" srcOrd="1" destOrd="0" parTransId="{89C839B1-669A-4F69-8097-2E19346230FA}" sibTransId="{6FB6089B-74D7-4879-90B4-99EE07BAF8F6}"/>
    <dgm:cxn modelId="{55D09291-011E-4E9A-8E91-926CC03A6C54}" type="presOf" srcId="{EA49D7D5-0E68-4513-9933-E2925D0CA7F7}" destId="{5B1E519D-FD56-4386-930A-E44D9DE1F658}" srcOrd="1" destOrd="0" presId="urn:microsoft.com/office/officeart/2005/8/layout/cycle2"/>
    <dgm:cxn modelId="{BD468532-7E2F-42C4-B204-1452038ED2D0}" type="presOf" srcId="{7EACF2E4-949D-4173-89FB-F366DA5A738A}" destId="{71B2C326-7568-41C9-AA1C-42790A52D1ED}" srcOrd="1" destOrd="0" presId="urn:microsoft.com/office/officeart/2005/8/layout/cycle2"/>
    <dgm:cxn modelId="{5A0BFD94-BBE2-4ADF-B432-8309E4F34CA0}" type="presOf" srcId="{6FB6089B-74D7-4879-90B4-99EE07BAF8F6}" destId="{C9BA7023-6A7A-4AE1-8773-CDE2059FA352}" srcOrd="1" destOrd="0" presId="urn:microsoft.com/office/officeart/2005/8/layout/cycle2"/>
    <dgm:cxn modelId="{7FAD8A8E-B8C8-4788-B27F-F824F4EC23A4}" type="presOf" srcId="{EA49D7D5-0E68-4513-9933-E2925D0CA7F7}" destId="{436C5855-85B6-4995-8494-DE256EE2CFA7}" srcOrd="0" destOrd="0" presId="urn:microsoft.com/office/officeart/2005/8/layout/cycle2"/>
    <dgm:cxn modelId="{50EA5B36-349E-4F4B-8346-6BDD9322E946}" type="presOf" srcId="{2DBF9C34-0842-48B7-A41B-9B75C9A227D0}" destId="{C26C6657-CB90-47AE-9000-2D0B692AB139}" srcOrd="0" destOrd="0" presId="urn:microsoft.com/office/officeart/2005/8/layout/cycle2"/>
    <dgm:cxn modelId="{D5327509-0299-4546-9B57-904C7AA80A9A}" type="presOf" srcId="{E0238382-4E87-4870-8532-B27586FF0DA8}" destId="{B83BEDBE-0C9C-4F99-8B7B-6EE9A519F4FF}" srcOrd="0" destOrd="0" presId="urn:microsoft.com/office/officeart/2005/8/layout/cycle2"/>
    <dgm:cxn modelId="{C0C4F1E2-134B-4CDA-BF25-8F38890EB8F9}" type="presOf" srcId="{7EACF2E4-949D-4173-89FB-F366DA5A738A}" destId="{3FBBF4B8-B9CA-4239-B932-9F4F689C3A1F}" srcOrd="0" destOrd="0" presId="urn:microsoft.com/office/officeart/2005/8/layout/cycle2"/>
    <dgm:cxn modelId="{29642FD8-15AE-4CE6-9E21-CD9BE69B7619}" type="presOf" srcId="{89E8F431-6992-419D-83BE-06D6FE472865}" destId="{06BC45DF-25D5-4255-8C34-047A3AC87B29}" srcOrd="0" destOrd="0" presId="urn:microsoft.com/office/officeart/2005/8/layout/cycle2"/>
    <dgm:cxn modelId="{A933D276-C401-4129-AD6C-FB0187B4AB19}" type="presParOf" srcId="{B83BEDBE-0C9C-4F99-8B7B-6EE9A519F4FF}" destId="{F9ACFB5D-C118-4444-AEC5-242CA2D6186D}" srcOrd="0" destOrd="0" presId="urn:microsoft.com/office/officeart/2005/8/layout/cycle2"/>
    <dgm:cxn modelId="{AC8E8CE2-F736-40F0-86DF-9290133B2ADC}" type="presParOf" srcId="{B83BEDBE-0C9C-4F99-8B7B-6EE9A519F4FF}" destId="{092BC76E-5B7E-4A12-A684-66699C0A2A9B}" srcOrd="1" destOrd="0" presId="urn:microsoft.com/office/officeart/2005/8/layout/cycle2"/>
    <dgm:cxn modelId="{B95E9234-5FB2-40FE-A932-5A5FB6EB346C}" type="presParOf" srcId="{092BC76E-5B7E-4A12-A684-66699C0A2A9B}" destId="{13FC92C9-8B27-4750-AB54-58BF28EF721F}" srcOrd="0" destOrd="0" presId="urn:microsoft.com/office/officeart/2005/8/layout/cycle2"/>
    <dgm:cxn modelId="{B7B54AEA-0EC3-4C8E-B4BB-0FFDD0896B0B}" type="presParOf" srcId="{B83BEDBE-0C9C-4F99-8B7B-6EE9A519F4FF}" destId="{C26C6657-CB90-47AE-9000-2D0B692AB139}" srcOrd="2" destOrd="0" presId="urn:microsoft.com/office/officeart/2005/8/layout/cycle2"/>
    <dgm:cxn modelId="{1B25F540-F9A3-40E1-A0D4-7D08E8EC34B4}" type="presParOf" srcId="{B83BEDBE-0C9C-4F99-8B7B-6EE9A519F4FF}" destId="{E42D02DF-283D-4C53-93AF-B4F01827F91F}" srcOrd="3" destOrd="0" presId="urn:microsoft.com/office/officeart/2005/8/layout/cycle2"/>
    <dgm:cxn modelId="{BF1B4810-E66C-4D67-A0AB-DB3ABB1A38E8}" type="presParOf" srcId="{E42D02DF-283D-4C53-93AF-B4F01827F91F}" destId="{C9BA7023-6A7A-4AE1-8773-CDE2059FA352}" srcOrd="0" destOrd="0" presId="urn:microsoft.com/office/officeart/2005/8/layout/cycle2"/>
    <dgm:cxn modelId="{BD76AAC2-D36B-472F-B3E6-9ED2036DB2E4}" type="presParOf" srcId="{B83BEDBE-0C9C-4F99-8B7B-6EE9A519F4FF}" destId="{142C8DB3-653E-4E4B-B50A-1E456BA48A92}" srcOrd="4" destOrd="0" presId="urn:microsoft.com/office/officeart/2005/8/layout/cycle2"/>
    <dgm:cxn modelId="{1EC89E4F-7875-4807-8A85-D56CBEE03709}" type="presParOf" srcId="{B83BEDBE-0C9C-4F99-8B7B-6EE9A519F4FF}" destId="{436C5855-85B6-4995-8494-DE256EE2CFA7}" srcOrd="5" destOrd="0" presId="urn:microsoft.com/office/officeart/2005/8/layout/cycle2"/>
    <dgm:cxn modelId="{F47252F2-53A7-4624-9A22-D188069C3F80}" type="presParOf" srcId="{436C5855-85B6-4995-8494-DE256EE2CFA7}" destId="{5B1E519D-FD56-4386-930A-E44D9DE1F658}" srcOrd="0" destOrd="0" presId="urn:microsoft.com/office/officeart/2005/8/layout/cycle2"/>
    <dgm:cxn modelId="{D905C95B-A172-41E4-9A1A-34817D272996}" type="presParOf" srcId="{B83BEDBE-0C9C-4F99-8B7B-6EE9A519F4FF}" destId="{FCC63EF1-376E-4788-BC28-9D47BF7090AD}" srcOrd="6" destOrd="0" presId="urn:microsoft.com/office/officeart/2005/8/layout/cycle2"/>
    <dgm:cxn modelId="{7BBAA1B5-AC1D-4DC7-85B5-A6655BA3E934}" type="presParOf" srcId="{B83BEDBE-0C9C-4F99-8B7B-6EE9A519F4FF}" destId="{3FBBF4B8-B9CA-4239-B932-9F4F689C3A1F}" srcOrd="7" destOrd="0" presId="urn:microsoft.com/office/officeart/2005/8/layout/cycle2"/>
    <dgm:cxn modelId="{712BA2A0-66B8-41E0-915C-200CA6E361D2}" type="presParOf" srcId="{3FBBF4B8-B9CA-4239-B932-9F4F689C3A1F}" destId="{71B2C326-7568-41C9-AA1C-42790A52D1ED}" srcOrd="0" destOrd="0" presId="urn:microsoft.com/office/officeart/2005/8/layout/cycle2"/>
    <dgm:cxn modelId="{8226C794-B632-4A1D-A722-F115C4143015}" type="presParOf" srcId="{B83BEDBE-0C9C-4F99-8B7B-6EE9A519F4FF}" destId="{52013803-F61D-4B37-8098-DA165EFE354F}" srcOrd="8" destOrd="0" presId="urn:microsoft.com/office/officeart/2005/8/layout/cycle2"/>
    <dgm:cxn modelId="{93407A21-D606-4D9C-9591-E9E991CA1B10}" type="presParOf" srcId="{B83BEDBE-0C9C-4F99-8B7B-6EE9A519F4FF}" destId="{06BC45DF-25D5-4255-8C34-047A3AC87B29}" srcOrd="9" destOrd="0" presId="urn:microsoft.com/office/officeart/2005/8/layout/cycle2"/>
    <dgm:cxn modelId="{0266F64E-B09B-467E-AB70-41AE88CE8E43}" type="presParOf" srcId="{06BC45DF-25D5-4255-8C34-047A3AC87B29}" destId="{A161CC3E-1319-459B-A28A-BE1635B1715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1C92DA-4805-40E9-B011-EDE15F6691E3}">
      <dsp:nvSpPr>
        <dsp:cNvPr id="0" name=""/>
        <dsp:cNvSpPr/>
      </dsp:nvSpPr>
      <dsp:spPr>
        <a:xfrm>
          <a:off x="3379326" y="1181"/>
          <a:ext cx="5056642" cy="1546080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Передача информации, обмен информацией между участниками общения, самый трудный аспект педагогической деятельности</a:t>
          </a:r>
        </a:p>
      </dsp:txBody>
      <dsp:txXfrm>
        <a:off x="3379326" y="194441"/>
        <a:ext cx="4476862" cy="1159560"/>
      </dsp:txXfrm>
    </dsp:sp>
    <dsp:sp modelId="{8C4706C5-6C13-410E-A636-DE373167859F}">
      <dsp:nvSpPr>
        <dsp:cNvPr id="0" name=""/>
        <dsp:cNvSpPr/>
      </dsp:nvSpPr>
      <dsp:spPr>
        <a:xfrm>
          <a:off x="6" y="246811"/>
          <a:ext cx="3379320" cy="10548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коммуникативная функция</a:t>
          </a:r>
        </a:p>
      </dsp:txBody>
      <dsp:txXfrm>
        <a:off x="51498" y="298303"/>
        <a:ext cx="3276336" cy="951835"/>
      </dsp:txXfrm>
    </dsp:sp>
    <dsp:sp modelId="{8225792F-B99C-468A-80AC-9D5E47411C53}">
      <dsp:nvSpPr>
        <dsp:cNvPr id="0" name=""/>
        <dsp:cNvSpPr/>
      </dsp:nvSpPr>
      <dsp:spPr>
        <a:xfrm>
          <a:off x="3284396" y="1652743"/>
          <a:ext cx="5056642" cy="1840237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Восприятие и понимание  психических особенностей партнеров по общению, их эмоционального состояния и настроения</a:t>
          </a:r>
        </a:p>
      </dsp:txBody>
      <dsp:txXfrm>
        <a:off x="3284396" y="1882773"/>
        <a:ext cx="4366553" cy="1380177"/>
      </dsp:txXfrm>
    </dsp:sp>
    <dsp:sp modelId="{DEF61463-1260-4568-BA48-A2F5CC011C0B}">
      <dsp:nvSpPr>
        <dsp:cNvPr id="0" name=""/>
        <dsp:cNvSpPr/>
      </dsp:nvSpPr>
      <dsp:spPr>
        <a:xfrm>
          <a:off x="94936" y="2045452"/>
          <a:ext cx="3189460" cy="10548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перцептивная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функция</a:t>
          </a:r>
        </a:p>
      </dsp:txBody>
      <dsp:txXfrm>
        <a:off x="146428" y="2096944"/>
        <a:ext cx="3086476" cy="951835"/>
      </dsp:txXfrm>
    </dsp:sp>
    <dsp:sp modelId="{F50FE600-DAB9-426F-A299-1409F88E5564}">
      <dsp:nvSpPr>
        <dsp:cNvPr id="0" name=""/>
        <dsp:cNvSpPr/>
      </dsp:nvSpPr>
      <dsp:spPr>
        <a:xfrm>
          <a:off x="3114972" y="3598463"/>
          <a:ext cx="5316796" cy="1801030"/>
        </a:xfrm>
        <a:prstGeom prst="rightArrow">
          <a:avLst>
            <a:gd name="adj1" fmla="val 75000"/>
            <a:gd name="adj2" fmla="val 50000"/>
          </a:avLst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Совместные действия субъектов общения по осуществлению общих целей деятельности, в процессе которой происходит взаимное влияние сторон друг на друга</a:t>
          </a:r>
          <a:r>
            <a:rPr lang="ru-RU" sz="1600" i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ru-RU" sz="1600" i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endParaRPr lang="ru-RU" sz="1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114972" y="3823592"/>
        <a:ext cx="4641410" cy="1350772"/>
      </dsp:txXfrm>
    </dsp:sp>
    <dsp:sp modelId="{ECB9928C-1543-40C1-8FE3-9A00507126AF}">
      <dsp:nvSpPr>
        <dsp:cNvPr id="0" name=""/>
        <dsp:cNvSpPr/>
      </dsp:nvSpPr>
      <dsp:spPr>
        <a:xfrm>
          <a:off x="4206" y="3971568"/>
          <a:ext cx="3110765" cy="10548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интерактивная функция</a:t>
          </a:r>
        </a:p>
      </dsp:txBody>
      <dsp:txXfrm>
        <a:off x="55698" y="4023060"/>
        <a:ext cx="3007781" cy="951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CFB5D-C118-4444-AEC5-242CA2D6186D}">
      <dsp:nvSpPr>
        <dsp:cNvPr id="0" name=""/>
        <dsp:cNvSpPr/>
      </dsp:nvSpPr>
      <dsp:spPr>
        <a:xfrm>
          <a:off x="2694894" y="727"/>
          <a:ext cx="2686632" cy="1985069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Авторитарный</a:t>
          </a:r>
        </a:p>
      </dsp:txBody>
      <dsp:txXfrm>
        <a:off x="3088342" y="291434"/>
        <a:ext cx="1899736" cy="1403655"/>
      </dsp:txXfrm>
    </dsp:sp>
    <dsp:sp modelId="{092BC76E-5B7E-4A12-A684-66699C0A2A9B}">
      <dsp:nvSpPr>
        <dsp:cNvPr id="0" name=""/>
        <dsp:cNvSpPr/>
      </dsp:nvSpPr>
      <dsp:spPr>
        <a:xfrm rot="2630549">
          <a:off x="4956094" y="1836233"/>
          <a:ext cx="617303" cy="669960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75000"/>
            <a:lumOff val="2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981905" y="1906086"/>
        <a:ext cx="432112" cy="401976"/>
      </dsp:txXfrm>
    </dsp:sp>
    <dsp:sp modelId="{C26C6657-CB90-47AE-9000-2D0B692AB139}">
      <dsp:nvSpPr>
        <dsp:cNvPr id="0" name=""/>
        <dsp:cNvSpPr/>
      </dsp:nvSpPr>
      <dsp:spPr>
        <a:xfrm>
          <a:off x="4918504" y="2436122"/>
          <a:ext cx="3311095" cy="1985069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Попустительский</a:t>
          </a:r>
        </a:p>
      </dsp:txBody>
      <dsp:txXfrm>
        <a:off x="5403403" y="2726829"/>
        <a:ext cx="2341297" cy="1403655"/>
      </dsp:txXfrm>
    </dsp:sp>
    <dsp:sp modelId="{E42D02DF-283D-4C53-93AF-B4F01827F91F}">
      <dsp:nvSpPr>
        <dsp:cNvPr id="0" name=""/>
        <dsp:cNvSpPr/>
      </dsp:nvSpPr>
      <dsp:spPr>
        <a:xfrm rot="10790053">
          <a:off x="3483173" y="3101152"/>
          <a:ext cx="1014316" cy="669960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75000"/>
            <a:lumOff val="2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3684161" y="3234853"/>
        <a:ext cx="813328" cy="401976"/>
      </dsp:txXfrm>
    </dsp:sp>
    <dsp:sp modelId="{142C8DB3-653E-4E4B-B50A-1E456BA48A92}">
      <dsp:nvSpPr>
        <dsp:cNvPr id="0" name=""/>
        <dsp:cNvSpPr/>
      </dsp:nvSpPr>
      <dsp:spPr>
        <a:xfrm>
          <a:off x="0" y="2450796"/>
          <a:ext cx="3004740" cy="1985069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Демократический</a:t>
          </a:r>
        </a:p>
      </dsp:txBody>
      <dsp:txXfrm>
        <a:off x="440034" y="2741503"/>
        <a:ext cx="2124672" cy="1403655"/>
      </dsp:txXfrm>
    </dsp:sp>
    <dsp:sp modelId="{436C5855-85B6-4995-8494-DE256EE2CFA7}">
      <dsp:nvSpPr>
        <dsp:cNvPr id="0" name=""/>
        <dsp:cNvSpPr/>
      </dsp:nvSpPr>
      <dsp:spPr>
        <a:xfrm rot="18959133">
          <a:off x="2451947" y="1880503"/>
          <a:ext cx="642508" cy="669960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85000"/>
            <a:lumOff val="1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79013" y="2081461"/>
        <a:ext cx="449756" cy="401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CFB5D-C118-4444-AEC5-242CA2D6186D}">
      <dsp:nvSpPr>
        <dsp:cNvPr id="0" name=""/>
        <dsp:cNvSpPr/>
      </dsp:nvSpPr>
      <dsp:spPr>
        <a:xfrm>
          <a:off x="3731679" y="109100"/>
          <a:ext cx="1849099" cy="1148326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общение-дистанция</a:t>
          </a:r>
        </a:p>
      </dsp:txBody>
      <dsp:txXfrm>
        <a:off x="4002473" y="277268"/>
        <a:ext cx="1307511" cy="811990"/>
      </dsp:txXfrm>
    </dsp:sp>
    <dsp:sp modelId="{092BC76E-5B7E-4A12-A684-66699C0A2A9B}">
      <dsp:nvSpPr>
        <dsp:cNvPr id="0" name=""/>
        <dsp:cNvSpPr/>
      </dsp:nvSpPr>
      <dsp:spPr>
        <a:xfrm rot="1595019">
          <a:off x="5431390" y="884024"/>
          <a:ext cx="173531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75000"/>
            <a:lumOff val="2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434142" y="964597"/>
        <a:ext cx="121472" cy="276664"/>
      </dsp:txXfrm>
    </dsp:sp>
    <dsp:sp modelId="{C26C6657-CB90-47AE-9000-2D0B692AB139}">
      <dsp:nvSpPr>
        <dsp:cNvPr id="0" name=""/>
        <dsp:cNvSpPr/>
      </dsp:nvSpPr>
      <dsp:spPr>
        <a:xfrm>
          <a:off x="5504714" y="893345"/>
          <a:ext cx="1872940" cy="1366242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общение</a:t>
          </a:r>
          <a:r>
            <a:rPr lang="ru-RU" sz="16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- заигрование</a:t>
          </a:r>
        </a:p>
      </dsp:txBody>
      <dsp:txXfrm>
        <a:off x="5779000" y="1093427"/>
        <a:ext cx="1324368" cy="966078"/>
      </dsp:txXfrm>
    </dsp:sp>
    <dsp:sp modelId="{E42D02DF-283D-4C53-93AF-B4F01827F91F}">
      <dsp:nvSpPr>
        <dsp:cNvPr id="0" name=""/>
        <dsp:cNvSpPr/>
      </dsp:nvSpPr>
      <dsp:spPr>
        <a:xfrm rot="6201181">
          <a:off x="5927530" y="2461956"/>
          <a:ext cx="497484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75000"/>
            <a:lumOff val="2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6012670" y="2486881"/>
        <a:ext cx="359152" cy="276664"/>
      </dsp:txXfrm>
    </dsp:sp>
    <dsp:sp modelId="{142C8DB3-653E-4E4B-B50A-1E456BA48A92}">
      <dsp:nvSpPr>
        <dsp:cNvPr id="0" name=""/>
        <dsp:cNvSpPr/>
      </dsp:nvSpPr>
      <dsp:spPr>
        <a:xfrm>
          <a:off x="4213931" y="3159720"/>
          <a:ext cx="3378580" cy="1366242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общение на основе дружеского </a:t>
          </a:r>
          <a:r>
            <a:rPr lang="ru-RU" sz="16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расположения</a:t>
          </a:r>
        </a:p>
      </dsp:txBody>
      <dsp:txXfrm>
        <a:off x="4708713" y="3359802"/>
        <a:ext cx="2389016" cy="966078"/>
      </dsp:txXfrm>
    </dsp:sp>
    <dsp:sp modelId="{436C5855-85B6-4995-8494-DE256EE2CFA7}">
      <dsp:nvSpPr>
        <dsp:cNvPr id="0" name=""/>
        <dsp:cNvSpPr/>
      </dsp:nvSpPr>
      <dsp:spPr>
        <a:xfrm rot="10898695">
          <a:off x="2807014" y="3537696"/>
          <a:ext cx="997486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85000"/>
            <a:lumOff val="1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2945317" y="3631902"/>
        <a:ext cx="859154" cy="276664"/>
      </dsp:txXfrm>
    </dsp:sp>
    <dsp:sp modelId="{FCC63EF1-376E-4788-BC28-9D47BF7090AD}">
      <dsp:nvSpPr>
        <dsp:cNvPr id="0" name=""/>
        <dsp:cNvSpPr/>
      </dsp:nvSpPr>
      <dsp:spPr>
        <a:xfrm>
          <a:off x="188965" y="3026480"/>
          <a:ext cx="2149030" cy="1366242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общение -устрашение</a:t>
          </a:r>
        </a:p>
      </dsp:txBody>
      <dsp:txXfrm>
        <a:off x="503683" y="3226562"/>
        <a:ext cx="1519594" cy="966078"/>
      </dsp:txXfrm>
    </dsp:sp>
    <dsp:sp modelId="{3FBBF4B8-B9CA-4239-B932-9F4F689C3A1F}">
      <dsp:nvSpPr>
        <dsp:cNvPr id="0" name=""/>
        <dsp:cNvSpPr/>
      </dsp:nvSpPr>
      <dsp:spPr>
        <a:xfrm rot="18815019">
          <a:off x="1886159" y="2558172"/>
          <a:ext cx="507517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907641" y="2700495"/>
        <a:ext cx="369185" cy="276664"/>
      </dsp:txXfrm>
    </dsp:sp>
    <dsp:sp modelId="{52013803-F61D-4B37-8098-DA165EFE354F}">
      <dsp:nvSpPr>
        <dsp:cNvPr id="0" name=""/>
        <dsp:cNvSpPr/>
      </dsp:nvSpPr>
      <dsp:spPr>
        <a:xfrm>
          <a:off x="857518" y="1332169"/>
          <a:ext cx="4275395" cy="1115782"/>
        </a:xfrm>
        <a:prstGeom prst="ellipse">
          <a:avLst/>
        </a:prstGeom>
        <a:solidFill>
          <a:sysClr val="window" lastClr="FFFFFF">
            <a:lumMod val="85000"/>
          </a:sys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общение на основе </a:t>
          </a:r>
          <a:r>
            <a:rPr lang="ru-RU" sz="16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увлечения</a:t>
          </a:r>
          <a:r>
            <a:rPr lang="ru-RU" sz="1600" b="1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совместной деятельностью </a:t>
          </a:r>
        </a:p>
      </dsp:txBody>
      <dsp:txXfrm>
        <a:off x="1483635" y="1495571"/>
        <a:ext cx="3023161" cy="788978"/>
      </dsp:txXfrm>
    </dsp:sp>
    <dsp:sp modelId="{06BC45DF-25D5-4255-8C34-047A3AC87B29}">
      <dsp:nvSpPr>
        <dsp:cNvPr id="0" name=""/>
        <dsp:cNvSpPr/>
      </dsp:nvSpPr>
      <dsp:spPr>
        <a:xfrm rot="19440000">
          <a:off x="3544828" y="823426"/>
          <a:ext cx="221184" cy="461106"/>
        </a:xfrm>
        <a:prstGeom prst="rightArrow">
          <a:avLst>
            <a:gd name="adj1" fmla="val 60000"/>
            <a:gd name="adj2" fmla="val 5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551164" y="935148"/>
        <a:ext cx="154829" cy="276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82726-B95C-4051-9E50-54B3FECA2C89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F471E-2CF3-40C5-A158-DFC3B67CE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98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5193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8148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04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3565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3884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3243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199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169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2563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32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49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0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92696"/>
            <a:ext cx="7962678" cy="561662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ПЕДАГОГИЧЕСКОЕ ОБЩЕНИЕ КАК ВИД ДЕЛОВОГО ОБЩЕНИЯ И ФОРМА ВЗАИМОДЕЙСТВИЯ СУБЪЕКТОВ ОБРАЗОВАТЕЛЬНОГО ПРОЦЕССА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Стили педагогического общения (К. Левин)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026086"/>
              </p:ext>
            </p:extLst>
          </p:nvPr>
        </p:nvGraphicFramePr>
        <p:xfrm>
          <a:off x="457200" y="1557338"/>
          <a:ext cx="8229600" cy="4568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6498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1296144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Стили </a:t>
            </a:r>
            <a:r>
              <a:rPr lang="ru-RU" sz="3600" b="1" dirty="0">
                <a:solidFill>
                  <a:srgbClr val="FF0000"/>
                </a:solidFill>
              </a:rPr>
              <a:t>педагогического общения </a:t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(В.А. Кан-Калик)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4237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007080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1296144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Стили </a:t>
            </a:r>
            <a:r>
              <a:rPr lang="ru-RU" sz="3600" b="1" dirty="0">
                <a:solidFill>
                  <a:srgbClr val="FF0000"/>
                </a:solidFill>
              </a:rPr>
              <a:t>педагогического общения </a:t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(В.А. Кан-Калик)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solidFill>
                  <a:srgbClr val="0070C0"/>
                </a:solidFill>
              </a:rPr>
              <a:t>Общение на основе дружеского расположения</a:t>
            </a:r>
            <a:r>
              <a:rPr lang="ru-RU" sz="2000" dirty="0"/>
              <a:t>. Данное общение педагога с обучающимися предусматривает  роль педагога ка </a:t>
            </a:r>
            <a:r>
              <a:rPr lang="ru-RU" sz="2000" dirty="0" smtClean="0"/>
              <a:t>наставника</a:t>
            </a:r>
            <a:r>
              <a:rPr lang="ru-RU" sz="2000" dirty="0"/>
              <a:t>, старшего товарища, участника совместной учебной </a:t>
            </a:r>
            <a:r>
              <a:rPr lang="ru-RU" sz="2000" dirty="0" smtClean="0"/>
              <a:t>деятельности</a:t>
            </a:r>
            <a:r>
              <a:rPr lang="ru-RU" sz="2000" dirty="0"/>
              <a:t>, который является </a:t>
            </a:r>
            <a:r>
              <a:rPr lang="ru-RU" sz="2000" dirty="0" err="1"/>
              <a:t>фасилитатором</a:t>
            </a:r>
            <a:r>
              <a:rPr lang="ru-RU" sz="2000" dirty="0"/>
              <a:t> учебной деятельности </a:t>
            </a:r>
            <a:r>
              <a:rPr lang="ru-RU" sz="2000" dirty="0" smtClean="0"/>
              <a:t>обучаемого</a:t>
            </a:r>
            <a:r>
              <a:rPr lang="ru-RU" sz="2000" dirty="0"/>
              <a:t>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70C0"/>
                </a:solidFill>
              </a:rPr>
              <a:t>Общение-дистанция</a:t>
            </a:r>
            <a:r>
              <a:rPr lang="ru-RU" sz="2000" dirty="0"/>
              <a:t> является самым распространённым видом педагогического общения в образовательной практике, так как </a:t>
            </a:r>
            <a:r>
              <a:rPr lang="ru-RU" sz="2000" dirty="0" smtClean="0"/>
              <a:t>зачастую </a:t>
            </a:r>
            <a:r>
              <a:rPr lang="ru-RU" sz="2000" dirty="0"/>
              <a:t>во взаимоотношениях педагога и обучающихся систематически наблюдается определенная дистанция между ними  в сфере обучения, воспитания и развития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Общение-устрашение</a:t>
            </a:r>
            <a:r>
              <a:rPr lang="ru-RU" sz="2000" dirty="0" smtClean="0"/>
              <a:t> </a:t>
            </a:r>
            <a:r>
              <a:rPr lang="ru-RU" sz="2000" dirty="0"/>
              <a:t>представляет собой негативную форму педагогического общения, которая является антигуманной по  </a:t>
            </a:r>
            <a:r>
              <a:rPr lang="ru-RU" sz="2000" dirty="0" smtClean="0"/>
              <a:t>отношению </a:t>
            </a:r>
            <a:r>
              <a:rPr lang="ru-RU" sz="2000" dirty="0"/>
              <a:t>к обучающимся (воспитанникам), так как основана на </a:t>
            </a:r>
            <a:r>
              <a:rPr lang="ru-RU" sz="2000" dirty="0" smtClean="0"/>
              <a:t>запугивании </a:t>
            </a:r>
            <a:r>
              <a:rPr lang="ru-RU" sz="2000" dirty="0"/>
              <a:t>и психологическом давлении на обучающихся, при </a:t>
            </a:r>
            <a:r>
              <a:rPr lang="ru-RU" sz="2000" dirty="0" smtClean="0"/>
              <a:t>игнорировании </a:t>
            </a:r>
            <a:r>
              <a:rPr lang="ru-RU" sz="2000" dirty="0"/>
              <a:t>их личных эмоциональных переживаний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5182701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1228998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Стили </a:t>
            </a:r>
            <a:r>
              <a:rPr lang="ru-RU" sz="3600" b="1" dirty="0">
                <a:solidFill>
                  <a:srgbClr val="FF0000"/>
                </a:solidFill>
              </a:rPr>
              <a:t>педагогического общения </a:t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(В.А. Кан-Калик)</a:t>
            </a:r>
            <a:r>
              <a:rPr lang="ru-RU" dirty="0">
                <a:solidFill>
                  <a:srgbClr val="000000"/>
                </a:solidFill>
              </a:rPr>
              <a:t/>
            </a:r>
            <a:br>
              <a:rPr lang="ru-RU" dirty="0">
                <a:solidFill>
                  <a:srgbClr val="00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896544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</a:rPr>
              <a:t>Общение-заигрывание</a:t>
            </a:r>
            <a:r>
              <a:rPr lang="ru-RU" sz="2000" dirty="0">
                <a:solidFill>
                  <a:srgbClr val="000000"/>
                </a:solidFill>
              </a:rPr>
              <a:t>, стиль педагогического общения, который является характерным для молодых начинающих преподавателей, стремящихся к популярности среди обучающихся. Данный стиль педагогического общения способен обеспечить лишь ложный и  </a:t>
            </a:r>
            <a:r>
              <a:rPr lang="ru-RU" sz="2000" dirty="0" smtClean="0">
                <a:solidFill>
                  <a:srgbClr val="000000"/>
                </a:solidFill>
              </a:rPr>
              <a:t>дешёвый </a:t>
            </a:r>
            <a:r>
              <a:rPr lang="ru-RU" sz="2000" dirty="0">
                <a:solidFill>
                  <a:srgbClr val="000000"/>
                </a:solidFill>
              </a:rPr>
              <a:t>авторитет.</a:t>
            </a:r>
          </a:p>
          <a:p>
            <a:pPr marL="0" lvl="0" indent="0" algn="just">
              <a:buNone/>
            </a:pPr>
            <a:r>
              <a:rPr lang="ru-RU" sz="2000" dirty="0">
                <a:solidFill>
                  <a:srgbClr val="0070C0"/>
                </a:solidFill>
              </a:rPr>
              <a:t>Общение на основе увлеченности совместной деятельностью </a:t>
            </a:r>
            <a:r>
              <a:rPr lang="ru-RU" sz="2000" dirty="0">
                <a:solidFill>
                  <a:srgbClr val="000000"/>
                </a:solidFill>
              </a:rPr>
              <a:t>представляет собой такой стиль педагогического общения, который основан на высоком уровне профессионализма педагога и на его </a:t>
            </a:r>
            <a:r>
              <a:rPr lang="ru-RU" sz="2000" dirty="0" smtClean="0">
                <a:solidFill>
                  <a:srgbClr val="000000"/>
                </a:solidFill>
              </a:rPr>
              <a:t>способности </a:t>
            </a:r>
            <a:r>
              <a:rPr lang="ru-RU" sz="2000" dirty="0">
                <a:solidFill>
                  <a:srgbClr val="000000"/>
                </a:solidFill>
              </a:rPr>
              <a:t>заинтересовать содержанием учебного предмета </a:t>
            </a:r>
            <a:r>
              <a:rPr lang="ru-RU" sz="2000" dirty="0" smtClean="0">
                <a:solidFill>
                  <a:srgbClr val="000000"/>
                </a:solidFill>
              </a:rPr>
              <a:t>обучающихся</a:t>
            </a:r>
            <a:r>
              <a:rPr lang="ru-RU" sz="2000" dirty="0">
                <a:solidFill>
                  <a:srgbClr val="000000"/>
                </a:solidFill>
              </a:rPr>
              <a:t>. </a:t>
            </a:r>
            <a:endParaRPr lang="ru-RU" sz="2000" dirty="0" smtClean="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Общение </a:t>
            </a:r>
            <a:r>
              <a:rPr lang="ru-RU" sz="2000" dirty="0">
                <a:solidFill>
                  <a:srgbClr val="0070C0"/>
                </a:solidFill>
              </a:rPr>
              <a:t>на основе дружеского расположения </a:t>
            </a:r>
            <a:r>
              <a:rPr lang="ru-RU" sz="2000" dirty="0">
                <a:solidFill>
                  <a:srgbClr val="000000"/>
                </a:solidFill>
              </a:rPr>
              <a:t>– стиль </a:t>
            </a:r>
            <a:r>
              <a:rPr lang="ru-RU" sz="2000" dirty="0" smtClean="0">
                <a:solidFill>
                  <a:srgbClr val="000000"/>
                </a:solidFill>
              </a:rPr>
              <a:t>педагогического </a:t>
            </a:r>
            <a:r>
              <a:rPr lang="ru-RU" sz="2000" dirty="0">
                <a:solidFill>
                  <a:srgbClr val="000000"/>
                </a:solidFill>
              </a:rPr>
              <a:t>общения, который, характеризуется  отсутствуем негативных последствий после взаимодействия педагога и обучающихся, так как педагог учитывает интересы и ценностные ориентации обучающегося, даже если они не совпадают с его собственными.</a:t>
            </a:r>
          </a:p>
          <a:p>
            <a:pPr marL="0" lvl="0" indent="0">
              <a:buNone/>
            </a:pPr>
            <a:endParaRPr lang="ru-RU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ru-RU" dirty="0">
              <a:solidFill>
                <a:srgbClr val="0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17402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Модели педагогического общения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75302"/>
              </p:ext>
            </p:extLst>
          </p:nvPr>
        </p:nvGraphicFramePr>
        <p:xfrm>
          <a:off x="251520" y="747570"/>
          <a:ext cx="8712968" cy="5547360"/>
        </p:xfrm>
        <a:graphic>
          <a:graphicData uri="http://schemas.openxmlformats.org/drawingml/2006/table">
            <a:tbl>
              <a:tblPr firstRow="1" firstCol="1" bandRow="1"/>
              <a:tblGrid>
                <a:gridCol w="1490586"/>
                <a:gridCol w="4179543"/>
                <a:gridCol w="3042839"/>
              </a:tblGrid>
              <a:tr h="165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Характеристика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Последствия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использования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«Монблан»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диктаторская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при которой  педагог как бы отстранен от обучающихся и «превозносится» над ними в облаке знаний  Обучающиеся выполняют роль слушателей, которые способны только воспринимать посланную им информацию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Отсутствие психологического контакта между субъектами педагогического взаимодействия, отсутствие инициативы у обучающихся, формирование пассивности в их поведении и в ригидности их мышления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«Китайская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стена»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неконтактная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при которой между педагогом и обучающимися существует слабая обратная связь ввиду имеющегося барьера в общении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Слабое взаимодействие педагога с обучающимися, которые проявляют явное равнодушие к нему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«Локатор»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дифференцированного внимания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которая основана на избирательных отношениях педагога с обучающимися, так как педагог ориентируется  не на весь состав  учебной аудитории, а лишь на часть, либо на талантливых, либо на слабых из нее .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Нарушение  целостности акта взаимодействия в системе « педагог - обучающиеся», которая подменяется фрагментарностью ситуативных контактов между ними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«Тетерев»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гипорефлексная, которая 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заключается в том, что педагог в общении как бы замкнут на себе: его речь большей частью монологична и разговаривая он слышит только самого себя и не реагирует на обучающихся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Отсутствие  взаимодействия между обучающимися и педагогом,  так как стороны общения изолированы друг от друга в процессе взаимодействия.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«Гамлет»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гиперрефлексная, при которой педагог  озабочен не столько содержательной стороной педагогического взаимодействия с обучающимися, сколько тем, как он воспринимается ими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Социально-психологическая чувствительность педагога приводит его , к неадекватным реакциям на отзывы о нем  обучающихся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10434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Модели педагогического общения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540764"/>
              </p:ext>
            </p:extLst>
          </p:nvPr>
        </p:nvGraphicFramePr>
        <p:xfrm>
          <a:off x="251520" y="747570"/>
          <a:ext cx="8568952" cy="5852160"/>
        </p:xfrm>
        <a:graphic>
          <a:graphicData uri="http://schemas.openxmlformats.org/drawingml/2006/table">
            <a:tbl>
              <a:tblPr firstRow="1" firstCol="1" bandRow="1"/>
              <a:tblGrid>
                <a:gridCol w="1465948"/>
                <a:gridCol w="4110460"/>
                <a:gridCol w="2992544"/>
              </a:tblGrid>
              <a:tr h="165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Характеристика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Последствия 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использования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«Робот»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негибкого реагирования, в которой взаимоотношения педагога и обучающихся  выстраиваются по жесткой программе, где нет места творчеству и индивидуальности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Низкий эффект педагогического взаимодействия между педагогом и обучающимися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«Я – сам»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авторитарная, при которой педагогический  процесс фокусируется на только на педагоге, который является главным действующим лицом, так как от него исходят не только вопросы, но и ответы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Отсутствие творческого взаимодействия  между педагогом и обучающимися, у которых снижается уровень учебной и познавательной активности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«Союз»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активного взаимодействия, при которой педагог  находится в режиме  диалога с обучающими, поощряет их инициативу, гибко реагирует на изменения в учебной группе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Возникновение учебных, организационных и этических  проблем, которые решаются на творческом и продуктивном уровне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«Артист»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суперэмоциональная, где педагог  настолько  увлечен преподаваемым учебным предметом настолько, что часто отклоняется от темы занятия, иллюстрирует все жизненными примерами, тратя на это уйму энергии и сил. Каждое занятие такого педагога – «маленькое шоу» для обучающихся 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882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Нехватка у педагога учебного времени на усвоение материала обучающимися, но при этом хорошее и прочное усвоение пройденного ими. «Артист» чаще чем другие подвержен синдрому «профессионального выгорания»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89" marR="273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71799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Педагогическое общение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01419"/>
          </a:xfrm>
        </p:spPr>
        <p:txBody>
          <a:bodyPr/>
          <a:lstStyle/>
          <a:p>
            <a:pPr algn="just"/>
            <a:r>
              <a:rPr lang="ru-RU" sz="2000" dirty="0">
                <a:solidFill>
                  <a:srgbClr val="7030A0"/>
                </a:solidFill>
              </a:rPr>
              <a:t>Педагогическое общение </a:t>
            </a:r>
            <a:r>
              <a:rPr lang="ru-RU" sz="2000" dirty="0"/>
              <a:t>представляет собой вид делового общения, который реализуется в образовательном процессе в рамках осуществления </a:t>
            </a:r>
            <a:r>
              <a:rPr lang="ru-RU" sz="2000" dirty="0" smtClean="0"/>
              <a:t>педагогической </a:t>
            </a:r>
            <a:r>
              <a:rPr lang="ru-RU" sz="2000" dirty="0"/>
              <a:t>профессиональной деятельности. </a:t>
            </a:r>
            <a:endParaRPr lang="ru-RU" sz="2000" dirty="0" smtClean="0"/>
          </a:p>
          <a:p>
            <a:pPr algn="just"/>
            <a:r>
              <a:rPr lang="ru-RU" sz="2000" dirty="0">
                <a:solidFill>
                  <a:srgbClr val="7030A0"/>
                </a:solidFill>
              </a:rPr>
              <a:t>Педагогическое общение </a:t>
            </a:r>
            <a:r>
              <a:rPr lang="ru-RU" sz="2000" dirty="0"/>
              <a:t>- форма учебного сотрудничества и социально-психологического взаимодействия педагогов и учащихся. </a:t>
            </a:r>
          </a:p>
          <a:p>
            <a:pPr algn="just"/>
            <a:r>
              <a:rPr lang="ru-RU" sz="2000" dirty="0">
                <a:solidFill>
                  <a:srgbClr val="7030A0"/>
                </a:solidFill>
              </a:rPr>
              <a:t>Педагогическое общение </a:t>
            </a:r>
            <a:r>
              <a:rPr lang="ru-RU" sz="2000" dirty="0"/>
              <a:t>представляет собой профессиональное общение педагога с обучающимися в процессе обучения и воспитания.</a:t>
            </a:r>
          </a:p>
          <a:p>
            <a:pPr algn="just"/>
            <a:r>
              <a:rPr lang="ru-RU" sz="2000" dirty="0">
                <a:solidFill>
                  <a:srgbClr val="7030A0"/>
                </a:solidFill>
              </a:rPr>
              <a:t>Педагогическое общение  </a:t>
            </a:r>
            <a:r>
              <a:rPr lang="ru-RU" sz="2000" dirty="0"/>
              <a:t>- это комплекс средств, методов и приемов, которые обеспечивают реализацию целей и задач обучения и воспитания, а так же определяют характер взаимодействия педагога и обучающихся.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98136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Целевые  ориентиры педагогического </a:t>
            </a:r>
            <a:r>
              <a:rPr lang="ru-RU" sz="3600" b="1" dirty="0">
                <a:solidFill>
                  <a:srgbClr val="FF0000"/>
                </a:solidFill>
              </a:rPr>
              <a:t>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algn="just"/>
            <a:r>
              <a:rPr lang="ru-RU" sz="2800" dirty="0"/>
              <a:t>- создание благоприятного психологического климата при </a:t>
            </a:r>
            <a:r>
              <a:rPr lang="ru-RU" sz="2800" dirty="0" smtClean="0"/>
              <a:t>взаимодействии </a:t>
            </a:r>
            <a:r>
              <a:rPr lang="ru-RU" sz="2800" dirty="0"/>
              <a:t>с различными субъектами образовательного процесса (обучающиеся, родители, коллеги, администрация</a:t>
            </a:r>
            <a:r>
              <a:rPr lang="ru-RU" sz="2800" dirty="0" smtClean="0"/>
              <a:t>)</a:t>
            </a:r>
          </a:p>
          <a:p>
            <a:pPr marL="0" indent="0" algn="just">
              <a:buNone/>
            </a:pPr>
            <a:endParaRPr lang="ru-RU" sz="2800" dirty="0"/>
          </a:p>
          <a:p>
            <a:pPr algn="just"/>
            <a:r>
              <a:rPr lang="ru-RU" sz="2800" dirty="0"/>
              <a:t>- оптимизация учебной деятельности обучающихся и повышение ее эффективности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1344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Три  </a:t>
            </a:r>
            <a:r>
              <a:rPr lang="ru-RU" sz="3600" b="1" dirty="0">
                <a:solidFill>
                  <a:srgbClr val="FF0000"/>
                </a:solidFill>
              </a:rPr>
              <a:t>основных вектора педагогического общения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- учебное взаимодействие (личностно-ориентированное общение</a:t>
            </a:r>
            <a:r>
              <a:rPr lang="ru-RU" dirty="0" smtClean="0"/>
              <a:t>)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- обучающиеся (социально – ориентированное общение</a:t>
            </a:r>
            <a:r>
              <a:rPr lang="ru-RU" dirty="0" smtClean="0"/>
              <a:t>)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- предмет усвоения (предметно-ориентированное общение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80657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Особенности  </a:t>
            </a:r>
            <a:r>
              <a:rPr lang="ru-RU" sz="2800" b="1" dirty="0">
                <a:solidFill>
                  <a:srgbClr val="FF0000"/>
                </a:solidFill>
              </a:rPr>
              <a:t>педагогического 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289451"/>
          </a:xfrm>
        </p:spPr>
        <p:txBody>
          <a:bodyPr/>
          <a:lstStyle/>
          <a:p>
            <a:pPr algn="just"/>
            <a:r>
              <a:rPr lang="ru-RU" sz="2000" dirty="0"/>
              <a:t>- педагогическое общение всегда является обучающим, </a:t>
            </a:r>
            <a:r>
              <a:rPr lang="ru-RU" sz="2000" dirty="0" smtClean="0"/>
              <a:t>развивающим </a:t>
            </a:r>
            <a:r>
              <a:rPr lang="ru-RU" sz="2000" dirty="0"/>
              <a:t>и воспитывающим;</a:t>
            </a:r>
          </a:p>
          <a:p>
            <a:pPr algn="just"/>
            <a:r>
              <a:rPr lang="ru-RU" sz="2000" dirty="0"/>
              <a:t>- педагогическое общение всегда ориентировано на развитие всех сторон личности общающихся, на эффективность и конструктивность их взаимоотношений;</a:t>
            </a:r>
          </a:p>
          <a:p>
            <a:pPr algn="just"/>
            <a:r>
              <a:rPr lang="ru-RU" sz="2000" dirty="0"/>
              <a:t>- педагогическое общение является динамичным процессом, так как при определении средств и методов общения должны учитываться возраст обучающихся (воспитанников) и условия реализации </a:t>
            </a:r>
            <a:r>
              <a:rPr lang="ru-RU" sz="2000" dirty="0" smtClean="0"/>
              <a:t>педагогической </a:t>
            </a:r>
            <a:r>
              <a:rPr lang="ru-RU" sz="2000" dirty="0"/>
              <a:t>деятельности;</a:t>
            </a:r>
          </a:p>
          <a:p>
            <a:pPr algn="just"/>
            <a:r>
              <a:rPr lang="ru-RU" sz="2000" dirty="0"/>
              <a:t>- педагогическое общение служит важнейшим инструментом для  решения поставленных учебно-воспитательных задач;</a:t>
            </a:r>
          </a:p>
          <a:p>
            <a:pPr algn="just"/>
            <a:r>
              <a:rPr lang="ru-RU" sz="2000" dirty="0"/>
              <a:t>- в процессе педагогического общения происходит процесс </a:t>
            </a:r>
            <a:r>
              <a:rPr lang="ru-RU" sz="2000" dirty="0" err="1" smtClean="0"/>
              <a:t>взаимопознания</a:t>
            </a:r>
            <a:r>
              <a:rPr lang="ru-RU" sz="2000" dirty="0" smtClean="0"/>
              <a:t> </a:t>
            </a:r>
            <a:r>
              <a:rPr lang="ru-RU" sz="2000" dirty="0"/>
              <a:t>и взаимообогащения педагога и обучающихся;</a:t>
            </a:r>
          </a:p>
          <a:p>
            <a:pPr algn="just"/>
            <a:r>
              <a:rPr lang="ru-RU" sz="2000" dirty="0"/>
              <a:t>- педагогическое общение является регулятором деятельности не только системы «педагог  - обучающиеся», но и систем «педагог - родители», «педагог - педагог», «педагог - администрация».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44294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Функции педагогического общения</a:t>
            </a:r>
          </a:p>
        </p:txBody>
      </p:sp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37" y="980728"/>
            <a:ext cx="8405627" cy="5328592"/>
          </a:xfrm>
        </p:spPr>
      </p:pic>
    </p:spTree>
    <p:extLst>
      <p:ext uri="{BB962C8B-B14F-4D97-AF65-F5344CB8AC3E}">
        <p14:creationId xmlns:p14="http://schemas.microsoft.com/office/powerpoint/2010/main" val="226742187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Характеристика функций педагогического общения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63195"/>
              </p:ext>
            </p:extLst>
          </p:nvPr>
        </p:nvGraphicFramePr>
        <p:xfrm>
          <a:off x="457200" y="1268413"/>
          <a:ext cx="8435975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276861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Этапы (стадии) педагогического общения</a:t>
            </a:r>
          </a:p>
        </p:txBody>
      </p:sp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68760"/>
            <a:ext cx="8539430" cy="5472608"/>
          </a:xfrm>
        </p:spPr>
      </p:pic>
    </p:spTree>
    <p:extLst>
      <p:ext uri="{BB962C8B-B14F-4D97-AF65-F5344CB8AC3E}">
        <p14:creationId xmlns:p14="http://schemas.microsoft.com/office/powerpoint/2010/main" val="238038008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Стиль педагогического общения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Стиль </a:t>
            </a:r>
            <a:r>
              <a:rPr lang="ru-RU" sz="2400" dirty="0">
                <a:solidFill>
                  <a:srgbClr val="0070C0"/>
                </a:solidFill>
              </a:rPr>
              <a:t>педагогического общения </a:t>
            </a:r>
            <a:r>
              <a:rPr lang="ru-RU" sz="2400" dirty="0"/>
              <a:t>в научной литературе трактуется как индивидуально-типологические особенности социально-психологического взаимодействия педагога и обучающихся. 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В </a:t>
            </a:r>
            <a:r>
              <a:rPr lang="ru-RU" sz="2400" dirty="0"/>
              <a:t>индивидуальном  стиле педагогического  общения являются наиболее значимыми </a:t>
            </a:r>
            <a:r>
              <a:rPr lang="ru-RU" sz="2400" dirty="0">
                <a:solidFill>
                  <a:srgbClr val="0070C0"/>
                </a:solidFill>
              </a:rPr>
              <a:t>следующие факторы</a:t>
            </a:r>
            <a:r>
              <a:rPr lang="ru-RU" sz="2400" dirty="0"/>
              <a:t>: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/>
              <a:t>особенности </a:t>
            </a:r>
            <a:r>
              <a:rPr lang="ru-RU" sz="2400" dirty="0"/>
              <a:t>коммуникативных возможностей педагога;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/>
              <a:t>сложившийся </a:t>
            </a:r>
            <a:r>
              <a:rPr lang="ru-RU" sz="2400" dirty="0"/>
              <a:t>в педагогическом процессе характер </a:t>
            </a:r>
            <a:r>
              <a:rPr lang="ru-RU" sz="2400" dirty="0" smtClean="0"/>
              <a:t>взаимоотношений </a:t>
            </a:r>
            <a:r>
              <a:rPr lang="ru-RU" sz="2400" dirty="0"/>
              <a:t>педагога и обучающихся;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/>
              <a:t>креатив </a:t>
            </a:r>
            <a:r>
              <a:rPr lang="ru-RU" sz="2400" dirty="0"/>
              <a:t>(творчество) педагога;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/>
              <a:t>специфика </a:t>
            </a:r>
            <a:r>
              <a:rPr lang="ru-RU" sz="2400" dirty="0"/>
              <a:t>ученического коллектива.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7615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ind_0412_slide">
  <a:themeElements>
    <a:clrScheme name="Тема Office 2">
      <a:dk1>
        <a:srgbClr val="000000"/>
      </a:dk1>
      <a:lt1>
        <a:srgbClr val="FFFAA9"/>
      </a:lt1>
      <a:dk2>
        <a:srgbClr val="000000"/>
      </a:dk2>
      <a:lt2>
        <a:srgbClr val="B2B2B2"/>
      </a:lt2>
      <a:accent1>
        <a:srgbClr val="FFC110"/>
      </a:accent1>
      <a:accent2>
        <a:srgbClr val="BDDD00"/>
      </a:accent2>
      <a:accent3>
        <a:srgbClr val="FFFCD1"/>
      </a:accent3>
      <a:accent4>
        <a:srgbClr val="000000"/>
      </a:accent4>
      <a:accent5>
        <a:srgbClr val="FFDDAA"/>
      </a:accent5>
      <a:accent6>
        <a:srgbClr val="ABC800"/>
      </a:accent6>
      <a:hlink>
        <a:srgbClr val="787000"/>
      </a:hlink>
      <a:folHlink>
        <a:srgbClr val="916A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CD1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CD1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CD1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CD1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FFF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FFF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FFF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FFF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1100</Words>
  <Application>Microsoft Office PowerPoint</Application>
  <PresentationFormat>Экран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1_ind_0412_slide</vt:lpstr>
      <vt:lpstr>Тема 3. ПЕДАГОГИЧЕСКОЕ ОБЩЕНИЕ КАК ВИД ДЕЛОВОГО ОБЩЕНИЯ И ФОРМА ВЗАИМОДЕЙСТВИЯ СУБЪЕКТОВ ОБРАЗОВАТЕЛЬНОГО ПРОЦЕССА</vt:lpstr>
      <vt:lpstr>Педагогическое общение</vt:lpstr>
      <vt:lpstr>Целевые  ориентиры педагогического общения</vt:lpstr>
      <vt:lpstr>Три  основных вектора педагогического общения </vt:lpstr>
      <vt:lpstr>Особенности  педагогического общения</vt:lpstr>
      <vt:lpstr>Функции педагогического общения</vt:lpstr>
      <vt:lpstr>Характеристика функций педагогического общения</vt:lpstr>
      <vt:lpstr>Этапы (стадии) педагогического общения</vt:lpstr>
      <vt:lpstr>Стиль педагогического общения </vt:lpstr>
      <vt:lpstr>Стили педагогического общения (К. Левин)</vt:lpstr>
      <vt:lpstr> Стили педагогического общения  (В.А. Кан-Калик) </vt:lpstr>
      <vt:lpstr> Стили педагогического общения  (В.А. Кан-Калик) </vt:lpstr>
      <vt:lpstr> Стили педагогического общения  (В.А. Кан-Калик) </vt:lpstr>
      <vt:lpstr>Модели педагогического общения</vt:lpstr>
      <vt:lpstr>Модели педагогического общения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Содержание педагогики как отражение науки </dc:title>
  <dc:creator>Admin</dc:creator>
  <cp:lastModifiedBy>Наталья</cp:lastModifiedBy>
  <cp:revision>33</cp:revision>
  <dcterms:created xsi:type="dcterms:W3CDTF">2016-06-06T13:26:29Z</dcterms:created>
  <dcterms:modified xsi:type="dcterms:W3CDTF">2022-08-12T05:49:09Z</dcterms:modified>
</cp:coreProperties>
</file>