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64" r:id="rId4"/>
    <p:sldId id="267" r:id="rId5"/>
    <p:sldId id="272" r:id="rId6"/>
    <p:sldId id="273" r:id="rId7"/>
    <p:sldId id="266" r:id="rId8"/>
    <p:sldId id="265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1B887-4198-4BB4-B028-36B039BAC003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7058645" cy="149755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44.04.02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Психолого-педагогическое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образование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«Психология и педагогика бизнеса»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Квалификация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Магистр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/>
              <a:t>Социальная психология развития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00432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Отношения со сверстниками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420888"/>
            <a:ext cx="8856984" cy="367240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Дети все больше проводят времени со сверстниками, чаще всего одного с ними пола.</a:t>
            </a:r>
          </a:p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Усиливается конформизм, достигая пика к  12 годам.</a:t>
            </a:r>
          </a:p>
          <a:p>
            <a:pPr marL="45720" indent="0" algn="just"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5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Игра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412776"/>
            <a:ext cx="8856984" cy="468052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Игра по-прежнему нужна ребенку. Игра окрашивается социально: дети выдумывают тайные сообщества, свой язык, клубы, секретные карты, шифры, пароли, особые ритуалы.</a:t>
            </a:r>
          </a:p>
          <a:p>
            <a:pPr marL="45720" indent="0" algn="just"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В игре развивается чувство сотрудничества и соперничества, приобретают личностный смысл такие понятия, как справедливость и несправедливость, предубеждение, лидерство, подчинение, преданность и предательство и т.д.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5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7776864" cy="3672408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Тема </a:t>
            </a: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5</a:t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Социальное развитие </a:t>
            </a: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младшего </a:t>
            </a: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школьника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1437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78497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Младший школьный </a:t>
            </a:r>
            <a:r>
              <a:rPr lang="ru-RU" sz="3600" dirty="0" smtClean="0"/>
              <a:t>возраст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(7–</a:t>
            </a:r>
            <a:r>
              <a:rPr lang="ru-RU" sz="3600" dirty="0" smtClean="0"/>
              <a:t>12</a:t>
            </a:r>
            <a:r>
              <a:rPr lang="ru-RU" sz="3600" dirty="0" smtClean="0"/>
              <a:t> </a:t>
            </a:r>
            <a:r>
              <a:rPr lang="ru-RU" sz="3600" dirty="0" smtClean="0"/>
              <a:t>лет)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 </a:t>
            </a:r>
            <a:r>
              <a:rPr lang="ru-RU" dirty="0" smtClean="0"/>
              <a:t>7           12  </a:t>
            </a:r>
            <a:endParaRPr lang="ru-RU" dirty="0" smtClean="0"/>
          </a:p>
          <a:p>
            <a:pPr marL="4572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Стабильный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период. </a:t>
            </a:r>
            <a:endParaRPr lang="ru-RU" sz="2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ситуация развития </a:t>
            </a: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ребенок поступает в школу, система «ребенок-взрослый» разделяется на две части: «ребенок-учитель» и «ребенок-родитель»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Ведущая </a:t>
            </a: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деятельность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учебная деятельность.</a:t>
            </a:r>
            <a:endParaRPr lang="ru-RU" sz="2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Новообразования </a:t>
            </a: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младшего школьного </a:t>
            </a:r>
            <a:r>
              <a:rPr lang="ru-RU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возраста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личностная рефлексия;</a:t>
            </a:r>
          </a:p>
          <a:p>
            <a:pPr>
              <a:buFont typeface="Wingdings" pitchFamily="2" charset="2"/>
              <a:buChar char="Ø"/>
            </a:pPr>
            <a:r>
              <a:rPr lang="ru-RU" sz="2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интеллектуальная рефлексия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700" dirty="0" smtClean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683568" y="2132856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18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Социальная ситуация развития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«ребенок-взрослый»       «ребенок-учитель» и «ребенок – родитель».</a:t>
            </a:r>
          </a:p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Система «ребенок-учитель» становится ведущей, начинает выступать определяющей отношение ребенка к родителям и другим детям (одноклассникам), а также отношение одноклассников к ребенку.</a:t>
            </a:r>
          </a:p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Школьный учитель выступает как представитель общества, носитель социальных образцов и ценностей.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 flipV="1">
            <a:off x="4355976" y="1710041"/>
            <a:ext cx="432048" cy="216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63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Учебная деятельность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68760"/>
            <a:ext cx="8856984" cy="4824536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Чтобы учение в школе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стало ведущей деятельностью оно должно быть организовано особым образом, сродни игре. Тогда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 процессе учебной деятельности он:</a:t>
            </a:r>
          </a:p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1. реализует ведущие потребности периода – потребности в познании и понимании явлений окружающего мира и отношений внутри него.</a:t>
            </a:r>
          </a:p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2. присваивая содержание и способы действия, меняется сам: у него формируются и новые психические образования (познавательные и личностные свойства), которые делают ребенка взрослее.</a:t>
            </a:r>
          </a:p>
          <a:p>
            <a:pPr marL="45720" indent="0" algn="ctr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45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Учебная деятельность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68760"/>
            <a:ext cx="8856984" cy="4824536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Чтобы учение в школе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стало ведущей деятельностью оно должно быть организовано особым образом, сродни игре. </a:t>
            </a:r>
          </a:p>
          <a:p>
            <a:pPr marL="45720" indent="0" algn="just"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А. Эйнштейн: «Большая ошибка думать, что чувство долга и принуждения могут способствовать находить радость в том, чтобы смотреть и искать. Мне кажется даже здоровое хищное животное потеряло бы жадность к еде, если бы удалось с помощью бича заставить его непрерывно есть, даже когда оно не голодно, и особенно если принудительно предлагаемая еда им не выбрана».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90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Новообразования младшего школьного возраста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780928"/>
            <a:ext cx="8856984" cy="3744416"/>
          </a:xfrm>
        </p:spPr>
        <p:txBody>
          <a:bodyPr>
            <a:normAutofit/>
          </a:bodyPr>
          <a:lstStyle/>
          <a:p>
            <a:pPr lvl="0" algn="ctr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личностная рефлексия;</a:t>
            </a:r>
          </a:p>
          <a:p>
            <a:pPr lvl="0" algn="ctr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интеллектуальная рефлексия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4534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Личностная рефлексия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8856984" cy="4104456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Развивается самосознание, продолжает формироваться тенденция на все иметь свою точку зрения. Появляются суждения о собственной социальной значимости – самооценка. </a:t>
            </a:r>
          </a:p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Она складывается благодаря развитию самосознания и обратной связи с теми из окружающих, чьим мнением ребенок дорожит.</a:t>
            </a:r>
          </a:p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К 12-13 годам самооценка становится более стабильной, утрачивается зависимость от ситуаций успеха-неуспеха.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Интеллектуальная рефлексия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68760"/>
            <a:ext cx="8856984" cy="4824536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Ребенок обретает рефлексию в плане мышления. Возникает механизм коррекции своего мышления со стороны логики, теоретического знания.</a:t>
            </a:r>
          </a:p>
          <a:p>
            <a:pPr marL="4572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Формируется словесно-логическое мышление, логическая память,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метапамять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произвольное и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послепроизвольное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внимание. Дети способны размышлять о том, как они запоминают. Способны подчинить намерения интеллектуальной цели, удержать его в течение длительного времени.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5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769</TotalTime>
  <Words>511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Социальная психология развития</vt:lpstr>
      <vt:lpstr>Тема 5  Социальное развитие младшего школьника </vt:lpstr>
      <vt:lpstr>Младший школьный возраст  (7–12 лет)</vt:lpstr>
      <vt:lpstr>Социальная ситуация развития</vt:lpstr>
      <vt:lpstr>Учебная деятельность</vt:lpstr>
      <vt:lpstr>Учебная деятельность</vt:lpstr>
      <vt:lpstr>Новообразования младшего школьного возраста</vt:lpstr>
      <vt:lpstr>Личностная рефлексия</vt:lpstr>
      <vt:lpstr>Интеллектуальная рефлексия</vt:lpstr>
      <vt:lpstr>Отношения со сверстниками</vt:lpstr>
      <vt:lpstr>Игра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психология развития</dc:title>
  <dc:creator>User</dc:creator>
  <cp:lastModifiedBy>User</cp:lastModifiedBy>
  <cp:revision>84</cp:revision>
  <dcterms:created xsi:type="dcterms:W3CDTF">2017-12-07T11:34:40Z</dcterms:created>
  <dcterms:modified xsi:type="dcterms:W3CDTF">2018-01-16T14:37:57Z</dcterms:modified>
</cp:coreProperties>
</file>