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62" r:id="rId4"/>
    <p:sldId id="265" r:id="rId5"/>
    <p:sldId id="263" r:id="rId6"/>
    <p:sldId id="267" r:id="rId7"/>
    <p:sldId id="269" r:id="rId8"/>
    <p:sldId id="27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7058645" cy="149755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44.04.02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Психолого-педагогическое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образование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«Психология и педагогика бизнеса»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Квалификация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Магистр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 smtClean="0"/>
              <a:t>Социальная психология развития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00432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556792"/>
            <a:ext cx="7776864" cy="3672408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Тема </a:t>
            </a:r>
            <a:r>
              <a:rPr lang="ru-RU" sz="4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7</a:t>
            </a: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Социальное развитие </a:t>
            </a: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в юношеском возрасте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1437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Кризис </a:t>
            </a:r>
            <a:r>
              <a:rPr lang="ru-RU" sz="3600" dirty="0" smtClean="0"/>
              <a:t>юношеского возраста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276872"/>
            <a:ext cx="8856984" cy="424847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Критический период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Это кризис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саморегуляции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Происходит ценностно-смысловая регуляция поведения. Называют еще: Кризис идентичности. 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Симптомы кризиса: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философская интоксикация сознания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поверженность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 сомнения, раздумья, мешающие активной деятельности.</a:t>
            </a:r>
          </a:p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Новообразования кризиса юношеского возраста: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Обретение идентичности, ценностей, смыслов</a:t>
            </a:r>
            <a:r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самоопределение.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43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0891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Юношеский возраст (18-23 года)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smtClean="0"/>
              <a:t>   </a:t>
            </a:r>
            <a:r>
              <a:rPr lang="ru-RU" dirty="0" smtClean="0"/>
              <a:t>18        23  </a:t>
            </a:r>
            <a:endParaRPr lang="ru-RU" dirty="0" smtClean="0"/>
          </a:p>
          <a:p>
            <a:pPr marL="4572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Стабильный период.</a:t>
            </a:r>
            <a:endParaRPr lang="ru-RU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ситуация развития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«порог» самостоятельной жизни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ru-RU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Ведущая 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деятельность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учебно-профессиональная деятельность. </a:t>
            </a:r>
            <a:endParaRPr lang="ru-RU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683568" y="2132856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5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Социальная ситуация развития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 fontScale="85000" lnSpcReduction="10000"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Тяготение к самостоятельности, не исключает потребности в общении со взрослыми. Такая потребность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в юности выше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, чем у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подростка.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Но эффективное взаимодействие взрослых с молодыми людьми возможно только в условиях сотрудничества на основе взаимопонимания и </a:t>
            </a:r>
            <a:r>
              <a:rPr lang="ru-RU" sz="2800" dirty="0" err="1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взаимоподдержки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endParaRPr lang="ru-RU" sz="280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Большое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значение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в юности имеет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и потребность в общении со сверстниками. В отличие от подростковой дружбы, юношеская дружба интимнее и стабильнее. Юношеская дружба характеризуется верностью, близостью и устойчивостью</a:t>
            </a: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ru-RU" sz="20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38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Самосознание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Характерной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особенностью личности юноши является рост его самосознания.</a:t>
            </a:r>
            <a:r>
              <a:rPr lang="ru-RU" sz="28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Уровень самосознания определяет и уровень требований старшеклассников к окружающим людям и самим себе. Они становятся более критичными и самокритичными. Стремление познать самого себя как личность приводит к развитию </a:t>
            </a:r>
            <a:r>
              <a:rPr lang="ru-RU" sz="2800" i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рефлексии, углубленному самоанализу,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которые в свою очередь приводит к самовоспитанию, самоорганизации, к работе над самим собой.</a:t>
            </a:r>
            <a:endParaRPr lang="ru-RU" sz="2000" dirty="0">
              <a:solidFill>
                <a:schemeClr val="tx1"/>
              </a:solidFill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0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/>
              <a:t>Ц</a:t>
            </a:r>
            <a:r>
              <a:rPr lang="ru-RU" sz="3600" dirty="0" smtClean="0"/>
              <a:t>енностные ориентации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Юношеский возраст является периодом интенсивного формирования </a:t>
            </a:r>
            <a:r>
              <a:rPr lang="ru-RU" sz="3200" i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системы ценностных ориентаций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, складывается мировоззрение как система обобщенных представлений о мире в целом</a:t>
            </a:r>
            <a:r>
              <a:rPr lang="ru-RU" sz="3200" i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об окружающей действительности.</a:t>
            </a:r>
            <a:endParaRPr lang="ru-RU" sz="2400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32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38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Отрыв от родительских корней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уточнение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жизненных планов и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начало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их осуществления; </a:t>
            </a:r>
            <a:endParaRPr lang="ru-RU" sz="320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поиск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себя,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выработка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индивидуальности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окончательное осознание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себя как взрослого человека со своими правами и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обязанностями;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выбор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супруга и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создание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собственной семьи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специализация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и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приобретение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мастерства в профессиональной деятельности.</a:t>
            </a:r>
            <a:endParaRPr lang="ru-RU" sz="2400" dirty="0">
              <a:solidFill>
                <a:schemeClr val="tx1"/>
              </a:solidFill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09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746</TotalTime>
  <Words>314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Социальная психология развития</vt:lpstr>
      <vt:lpstr>Тема 7  Социальное развитие в юношеском возрасте</vt:lpstr>
      <vt:lpstr>Кризис юношеского возраста</vt:lpstr>
      <vt:lpstr>Юношеский возраст (18-23 года)</vt:lpstr>
      <vt:lpstr>Социальная ситуация развития</vt:lpstr>
      <vt:lpstr>Самосознание</vt:lpstr>
      <vt:lpstr>Ценностные ориентации</vt:lpstr>
      <vt:lpstr>Отрыв от родительских корней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психология развития</dc:title>
  <dc:creator>User</dc:creator>
  <cp:lastModifiedBy>User</cp:lastModifiedBy>
  <cp:revision>68</cp:revision>
  <dcterms:created xsi:type="dcterms:W3CDTF">2017-12-07T11:34:40Z</dcterms:created>
  <dcterms:modified xsi:type="dcterms:W3CDTF">2018-01-18T06:53:14Z</dcterms:modified>
</cp:coreProperties>
</file>