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3760-750B-4EB3-8CD0-FF9BDA237FE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C7471-55FD-432F-A096-E6612A7D832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3760-750B-4EB3-8CD0-FF9BDA237FE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471-55FD-432F-A096-E6612A7D83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3760-750B-4EB3-8CD0-FF9BDA237FE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471-55FD-432F-A096-E6612A7D83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7E3760-750B-4EB3-8CD0-FF9BDA237FE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D7C7471-55FD-432F-A096-E6612A7D832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3760-750B-4EB3-8CD0-FF9BDA237FE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471-55FD-432F-A096-E6612A7D83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3760-750B-4EB3-8CD0-FF9BDA237FE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471-55FD-432F-A096-E6612A7D83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471-55FD-432F-A096-E6612A7D83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3760-750B-4EB3-8CD0-FF9BDA237FE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3760-750B-4EB3-8CD0-FF9BDA237FE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471-55FD-432F-A096-E6612A7D83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3760-750B-4EB3-8CD0-FF9BDA237FE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471-55FD-432F-A096-E6612A7D83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7E3760-750B-4EB3-8CD0-FF9BDA237FE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7C7471-55FD-432F-A096-E6612A7D83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3760-750B-4EB3-8CD0-FF9BDA237FE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C7471-55FD-432F-A096-E6612A7D83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7E3760-750B-4EB3-8CD0-FF9BDA237FE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D7C7471-55FD-432F-A096-E6612A7D832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789040"/>
            <a:ext cx="8784976" cy="9829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/как определить состояние человека и его характер по походке/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05800" cy="1981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Диагностика походки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E:\0-Новая структура\1-Документы\Кинесика\3-Обработать\9-Походка\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9160"/>
            <a:ext cx="1152128" cy="157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Ритмично-покачивающаяся</a:t>
            </a:r>
          </a:p>
        </p:txBody>
      </p:sp>
      <p:pic>
        <p:nvPicPr>
          <p:cNvPr id="2050" name="Picture 2" descr="C:\Users\Виктор\Pictures\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335745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Высокомерная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беззаботность, удовольствие.</a:t>
            </a:r>
          </a:p>
        </p:txBody>
      </p:sp>
    </p:spTree>
    <p:extLst>
      <p:ext uri="{BB962C8B-B14F-4D97-AF65-F5344CB8AC3E}">
        <p14:creationId xmlns:p14="http://schemas.microsoft.com/office/powerpoint/2010/main" val="14464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Равномерная походка</a:t>
            </a:r>
          </a:p>
        </p:txBody>
      </p:sp>
      <p:pic>
        <p:nvPicPr>
          <p:cNvPr id="3074" name="Picture 2" descr="C:\Users\Виктор\Pictures\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84784"/>
            <a:ext cx="332129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Напряженный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, прямолинейный тип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движения (например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, армейский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шаг)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– волевая активность, целеустремленность.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2692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Нарушения в ритмичности</a:t>
            </a:r>
          </a:p>
        </p:txBody>
      </p:sp>
      <p:pic>
        <p:nvPicPr>
          <p:cNvPr id="4098" name="Picture 2" descr="C:\Users\Виктор\Pictures\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54935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7133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Спотыкания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, заминки, прерывистые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движения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– неуверенность, замешательство, нехватка внутренней свободы, робость.</a:t>
            </a:r>
          </a:p>
        </p:txBody>
      </p:sp>
    </p:spTree>
    <p:extLst>
      <p:ext uri="{BB962C8B-B14F-4D97-AF65-F5344CB8AC3E}">
        <p14:creationId xmlns:p14="http://schemas.microsoft.com/office/powerpoint/2010/main" val="33778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Колеблющаяся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походка</a:t>
            </a:r>
          </a:p>
        </p:txBody>
      </p:sp>
      <p:pic>
        <p:nvPicPr>
          <p:cNvPr id="5122" name="Picture 2" descr="C:\Users\Виктор\Pictures\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274083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59936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Ритмически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нарушенная походка, идет, волоча ноги, голова опущена – угнетенное настроение.</a:t>
            </a:r>
          </a:p>
        </p:txBody>
      </p:sp>
    </p:spTree>
    <p:extLst>
      <p:ext uri="{BB962C8B-B14F-4D97-AF65-F5344CB8AC3E}">
        <p14:creationId xmlns:p14="http://schemas.microsoft.com/office/powerpoint/2010/main" val="39423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Широкие шаги</a:t>
            </a:r>
          </a:p>
        </p:txBody>
      </p:sp>
      <p:pic>
        <p:nvPicPr>
          <p:cNvPr id="6146" name="Picture 2" descr="C:\Users\Виктор\Pictures\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61532" cy="464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59936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Целеустремленность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, предприимчивость, непринужденность.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3709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Короткие шаги</a:t>
            </a:r>
          </a:p>
        </p:txBody>
      </p:sp>
      <p:pic>
        <p:nvPicPr>
          <p:cNvPr id="7170" name="Picture 2" descr="C:\Users\Виктор\Pictures\7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342000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7133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Осторожность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, сдержанность, приспособленчество, возможно – впечатлительность.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7086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Подчеркнуто широкая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медленная походка</a:t>
            </a:r>
          </a:p>
        </p:txBody>
      </p:sp>
      <p:pic>
        <p:nvPicPr>
          <p:cNvPr id="8194" name="Picture 2" descr="C:\Users\Виктор\Pictures\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349590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36136" cy="47133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Желание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выставиться напоказ, действия с пафосом, демонстрация окружающим своей значительности.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8625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Мелкие, быстрые,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неритмичные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шаги</a:t>
            </a:r>
          </a:p>
        </p:txBody>
      </p:sp>
      <p:pic>
        <p:nvPicPr>
          <p:cNvPr id="9218" name="Picture 2" descr="C:\Users\Виктор\Pictures\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06256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524000"/>
            <a:ext cx="4208144" cy="47133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«Нервный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перестук каблуков» – взволнованность, боязливость, желание уклониться от неприятностей.</a:t>
            </a:r>
          </a:p>
        </p:txBody>
      </p:sp>
    </p:spTree>
    <p:extLst>
      <p:ext uri="{BB962C8B-B14F-4D97-AF65-F5344CB8AC3E}">
        <p14:creationId xmlns:p14="http://schemas.microsoft.com/office/powerpoint/2010/main" val="42429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Расслабленная походка</a:t>
            </a:r>
          </a:p>
        </p:txBody>
      </p:sp>
      <p:pic>
        <p:nvPicPr>
          <p:cNvPr id="10242" name="Picture 2" descr="C:\Users\Виктор\Pictures\1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879475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36136" cy="46413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→ безразличие, отсутствие интересов, избегание принуждения к ответственности.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→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незрелость, недостаток самодисциплины. Например, у «блатных», шатающихся поздно по улицам.</a:t>
            </a:r>
          </a:p>
        </p:txBody>
      </p:sp>
    </p:spTree>
    <p:extLst>
      <p:ext uri="{BB962C8B-B14F-4D97-AF65-F5344CB8AC3E}">
        <p14:creationId xmlns:p14="http://schemas.microsoft.com/office/powerpoint/2010/main" val="30057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Раскачивание корпуса</a:t>
            </a:r>
          </a:p>
        </p:txBody>
      </p:sp>
      <p:pic>
        <p:nvPicPr>
          <p:cNvPr id="11266" name="Picture 2" descr="C:\Users\Виктор\Pictures\1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97565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каждом шаге поворот вперед то одного, то другого плеча – часто у «силачей», которые не настолько сильны, как хотят показать.</a:t>
            </a:r>
          </a:p>
        </p:txBody>
      </p:sp>
    </p:spTree>
    <p:extLst>
      <p:ext uri="{BB962C8B-B14F-4D97-AF65-F5344CB8AC3E}">
        <p14:creationId xmlns:p14="http://schemas.microsoft.com/office/powerpoint/2010/main" val="18253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303175" cy="361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19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accent2"/>
                </a:solidFill>
              </a:rPr>
              <a:t>Походка – «физиономия нашего характера»</a:t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Оноре де Бальзак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Шаркающая походка</a:t>
            </a:r>
          </a:p>
        </p:txBody>
      </p:sp>
      <p:pic>
        <p:nvPicPr>
          <p:cNvPr id="12290" name="Picture 2" descr="C:\Users\Виктор\Pictures\1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756317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59936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Походка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 тяжелыми, расплывающимися движениями – вялость, медлительность, леность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/Может быть – результат физического недуга!/</a:t>
            </a:r>
          </a:p>
        </p:txBody>
      </p:sp>
    </p:spTree>
    <p:extLst>
      <p:ext uri="{BB962C8B-B14F-4D97-AF65-F5344CB8AC3E}">
        <p14:creationId xmlns:p14="http://schemas.microsoft.com/office/powerpoint/2010/main" val="25126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1219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Медленная походка</a:t>
            </a:r>
          </a:p>
        </p:txBody>
      </p:sp>
      <p:pic>
        <p:nvPicPr>
          <p:cNvPr id="13314" name="Picture 2" descr="C:\Users\Виктор\Pictures\1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207304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Голова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опущена, руки скрещены за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спиной.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Так ходят люди, занятые решением каких-то глубоких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42218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457200" algn="just">
              <a:buNone/>
            </a:pPr>
            <a:endParaRPr lang="ru-RU" dirty="0" smtClean="0"/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общем можно утверждать, что люди, которые ходят быстро, размахивая руками, имеют ясную цель и готовы немедленно ее реализовать,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а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те, кто обычно держат руки в карманах, даже в теплую погоду, скорее всего критичны и скрытны; им очень нравится подавлять других людей.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Жесты походки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Угнетенный человек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078537" cy="503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31840" y="1600200"/>
            <a:ext cx="5554960" cy="49251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457200" algn="just"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, кто находится в угнетенном состоянии, часто ходят, держа руки в карманах, волоча ноги и редко глядя вверх или в том направлении, куда они идут.</a:t>
            </a:r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Нередко можно увидеть человека в таком состоянии, идущего вдоль бордюра и как бы рассматривающего, что на нем лежит.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«Вспышки энергии»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16183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1600200"/>
            <a:ext cx="5122912" cy="48531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457200" algn="just"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Человек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, шагающий держа руки на бедрах, похож скорее на спринтера, чем на бегуна на дальние дистанции. Он хочет достичь своих целей кратчайшим путем и за наименьшее время.</a:t>
            </a:r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Его внезапные вспышки энергии сменяются периодами летаргии.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Озабоченный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1794489" cy="514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39752" y="1600200"/>
            <a:ext cx="6408712" cy="49971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7200" algn="just"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Люди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, занятые решением каких-либо проблем, часто ходят в медитативной позе; голова опущена, руки сцеплены за спиной. </a:t>
            </a:r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Их походка очень медленна, они часто останавливаются, чтобы пнуть камешек или даже поднять обрывок бумаги, перевернуть его и выбросить снова. Они как бы говорят себе: «Давай посмотрим на это со всех сторон».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73616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Задавака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255308" cy="49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43808" y="1600200"/>
            <a:ext cx="5842992" cy="49251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457200" algn="just"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Так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ходят самодовольные, несколько помпезные (торжественность, внешний эффект, показуха) люди.</a:t>
            </a:r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Их подбородок задран, руки двигаются подчеркнуто интенсивно, ноги словно деревянные. Вся походка принужденная, с расчетом произвести впечатление. Такое «вышагивание» подобает лидеру.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Что может рассказать о человеке его походка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91738"/>
            <a:ext cx="2952328" cy="494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5125" y="1524000"/>
            <a:ext cx="18253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916832"/>
            <a:ext cx="278491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6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Ритмичная походка </a:t>
            </a:r>
          </a:p>
        </p:txBody>
      </p:sp>
      <p:pic>
        <p:nvPicPr>
          <p:cNvPr id="1026" name="Picture 2" descr="C:\Users\Виктор\Pictures\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0"/>
            <a:ext cx="3031366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Напряжение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и расслабление сменяются ритмично, движения плавно перетекают друг в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друга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– расслабленность, хорошее настроение, готовность к действиям, игривость, отдача впечатлениям.</a:t>
            </a:r>
          </a:p>
        </p:txBody>
      </p:sp>
    </p:spTree>
    <p:extLst>
      <p:ext uri="{BB962C8B-B14F-4D97-AF65-F5344CB8AC3E}">
        <p14:creationId xmlns:p14="http://schemas.microsoft.com/office/powerpoint/2010/main" val="33434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271</TotalTime>
  <Words>532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Диагностика походки</vt:lpstr>
      <vt:lpstr>Походка – «физиономия нашего характера» Оноре де Бальзак</vt:lpstr>
      <vt:lpstr>Жесты походки</vt:lpstr>
      <vt:lpstr>Угнетенный человек</vt:lpstr>
      <vt:lpstr>«Вспышки энергии»</vt:lpstr>
      <vt:lpstr>Озабоченный</vt:lpstr>
      <vt:lpstr>Задавака</vt:lpstr>
      <vt:lpstr>Что может рассказать о человеке его походка</vt:lpstr>
      <vt:lpstr>Ритмичная походка </vt:lpstr>
      <vt:lpstr>Ритмично-покачивающаяся</vt:lpstr>
      <vt:lpstr>Равномерная походка</vt:lpstr>
      <vt:lpstr>Нарушения в ритмичности</vt:lpstr>
      <vt:lpstr>Колеблющаяся походка</vt:lpstr>
      <vt:lpstr>Широкие шаги</vt:lpstr>
      <vt:lpstr>Короткие шаги</vt:lpstr>
      <vt:lpstr>Подчеркнуто широкая  и медленная походка</vt:lpstr>
      <vt:lpstr>Мелкие, быстрые,  неритмичные шаги</vt:lpstr>
      <vt:lpstr>Расслабленная походка</vt:lpstr>
      <vt:lpstr>Раскачивание корпуса</vt:lpstr>
      <vt:lpstr>Шаркающая походка</vt:lpstr>
      <vt:lpstr>Медленная походка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походки</dc:title>
  <dc:creator>Виктор</dc:creator>
  <cp:lastModifiedBy>Виктор</cp:lastModifiedBy>
  <cp:revision>22</cp:revision>
  <dcterms:created xsi:type="dcterms:W3CDTF">2017-08-19T05:07:27Z</dcterms:created>
  <dcterms:modified xsi:type="dcterms:W3CDTF">2023-07-06T09:00:55Z</dcterms:modified>
</cp:coreProperties>
</file>