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4" r:id="rId4"/>
    <p:sldId id="267" r:id="rId5"/>
    <p:sldId id="266" r:id="rId6"/>
    <p:sldId id="265" r:id="rId7"/>
    <p:sldId id="268" r:id="rId8"/>
    <p:sldId id="269" r:id="rId9"/>
    <p:sldId id="270" r:id="rId10"/>
    <p:sldId id="271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Личностная готовность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628800"/>
            <a:ext cx="8856984" cy="460851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Притязания личности – уровень притязаний формируется путем успехов и неудач;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Я – концепция – ребенок способен составить описание самого себя; оценить свои качества, с помощью предложенной ему шкалы;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Перспективы личности – связаны с образом взрослости у ребенка. Если образ взрослости присоединен к обучению, оно будет удовлетворять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Иерархия побуждений – складывается механизм смысловой коррекции побуждения к действию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Действие становится поступком и ребенок выбирает, как поступить, исходя из смысла поступка. </a:t>
            </a: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7-ми лет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20000"/>
          </a:bodyPr>
          <a:lstStyle/>
          <a:p>
            <a:pPr marL="45720" indent="0" algn="just">
              <a:buNone/>
            </a:pP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Критический период. Кризис нормативной </a:t>
            </a:r>
            <a:r>
              <a:rPr lang="ru-RU" sz="3100" dirty="0" err="1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саморегуляции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45720" indent="0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Социальная </a:t>
            </a:r>
            <a:r>
              <a:rPr lang="ru-RU" sz="31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ситуация развития 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– ребенок начинает регулировать свое поведение правилами.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Симптомы кризиса 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– предъявляет претензии на внимание к себе, поведение становится вычурным, появляется демонстративная наивность, предъявляет к окружающим нормы, требует их соблюдения, ребенок не владеет своими чувствами.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Новообразования кризиса – 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распадается единство аффекта и интеллекта.</a:t>
            </a:r>
            <a:endParaRPr lang="ru-RU" sz="3100" b="1" dirty="0" smtClean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572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4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развитие в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дошкольном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детстве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Дошкольный возраст (3 – 7 лет)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dirty="0" smtClean="0"/>
              <a:t>   </a:t>
            </a:r>
            <a:r>
              <a:rPr lang="ru-RU" dirty="0" smtClean="0"/>
              <a:t>3           7  </a:t>
            </a:r>
            <a:endParaRPr lang="ru-RU" dirty="0" smtClean="0"/>
          </a:p>
          <a:p>
            <a:pPr marL="4572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Стабильный период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Становление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основных личностных механизмов и образований. Развиваются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эмоциональная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мотивационная сферы, формируется самосознание.</a:t>
            </a:r>
            <a:endParaRPr lang="ru-RU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интересы ребенка перемещаются от мира предметов к миру взрослых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людей, ребенок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впервые психологически выходит за рамки семьи, за пределы окружения близких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людей («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ребенок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— общественный взрослый»). Взрослый выступает как образ, носитель общественных функций.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деятельность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игровая.</a:t>
            </a:r>
            <a:endParaRPr lang="ru-RU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дошкольного возраста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Комплексы готовности к школьному обучению.</a:t>
            </a:r>
            <a:endParaRPr lang="ru-RU" sz="2700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Игровая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Игра проходит несколько этапов:    </a:t>
            </a:r>
          </a:p>
          <a:p>
            <a:pPr marL="45720" indent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Сюжетная игра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копирование действий и поведения взрослых. Ребенок в процессе игры воспроизводит сюжеты действий. В центре внимания – действия. Например, действия врача.</a:t>
            </a:r>
          </a:p>
          <a:p>
            <a:pPr marL="45720" indent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Ролевая игра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смысл игры заключается в разделении и проигрывании ролей. Главное для ребенка на этой стадии – ролевая идентификация, сюжет становится не важен.</a:t>
            </a:r>
          </a:p>
          <a:p>
            <a:pPr marL="45720" indent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Игра по правилам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на первый план выходят правила игры, сюжеты и роли становятся не важны.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6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Комплексы готовности к школьному обучению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780928"/>
            <a:ext cx="8856984" cy="3744416"/>
          </a:xfrm>
        </p:spPr>
        <p:txBody>
          <a:bodyPr>
            <a:normAutofit/>
          </a:bodyPr>
          <a:lstStyle/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коммуникативная готовность;</a:t>
            </a:r>
          </a:p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когнитивная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готовность;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уровень эмоционального развития;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технологическая оснащенность;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личностная готовность. 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Коммуникативная готовность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988840"/>
            <a:ext cx="8856984" cy="410445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Заключается в том, что ребенок может взаимодействовать с людьми по правилам и нормам. Происходит расслаивание сферы человеческих взаимоотношений на нормативные (в деятельности) и человеческие (по поводу деятельности). Нормы становятся под индивидуальный контроль.</a:t>
            </a:r>
          </a:p>
        </p:txBody>
      </p: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Когнитивная готовность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Достаточный уровень развития познавательных процессов (внимания, мышления, памяти, воображения). </a:t>
            </a:r>
          </a:p>
          <a:p>
            <a:pPr marL="45720" indent="0" algn="just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Внимание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Ребенок должен уметь какое-то время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 (15-20 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минут)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концентрироваться на какой-либо задаче и выполнять ее.</a:t>
            </a:r>
          </a:p>
          <a:p>
            <a:pPr marL="45720" indent="0" algn="just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Мышление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В своем умственном развитии ребенок переходит на третий период (теория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Ж.Пиаже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– период конкретного мышления.  Разрушается сказочное мышление, анимизм сменяется более реалистическими представлениями.</a:t>
            </a:r>
          </a:p>
          <a:p>
            <a:pPr marL="45720" indent="0" algn="just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Воображение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Главный аспект познавательной готовности – высокий уровень развития воображения (В.В. Давыдов).</a:t>
            </a:r>
          </a:p>
          <a:p>
            <a:pPr marL="45720" indent="0" algn="just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Уровень эмоционального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420888"/>
            <a:ext cx="8856984" cy="367240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Ребенок должен научиться преодолевать ситуативные эмоции, справляться со своими чувствами, управлять ими. 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Детская агрессивность, пик которой приходится на 4,5 года, должна также пойти на убыль и быть взята под контроль ребенка.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Технологическая оснащенность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36912"/>
            <a:ext cx="8856984" cy="345638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Минимум знаний, умений и навыков (ЗУН), позволяющих обучаться в школе.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Традиционно под ЗУН понимается умение читать, писать и считать.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664</TotalTime>
  <Words>557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Социальная психология развития</vt:lpstr>
      <vt:lpstr>Тема 4  Социальное развитие в дошкольном детстве</vt:lpstr>
      <vt:lpstr>Дошкольный возраст (3 – 7 лет)</vt:lpstr>
      <vt:lpstr>Игровая деятельность</vt:lpstr>
      <vt:lpstr>Комплексы готовности к школьному обучению</vt:lpstr>
      <vt:lpstr>Коммуникативная готовность</vt:lpstr>
      <vt:lpstr>Когнитивная готовность</vt:lpstr>
      <vt:lpstr>Уровень эмоционального развития</vt:lpstr>
      <vt:lpstr>Технологическая оснащенность</vt:lpstr>
      <vt:lpstr>Личностная готовность</vt:lpstr>
      <vt:lpstr>Кризис 7-ми лет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65</cp:revision>
  <dcterms:created xsi:type="dcterms:W3CDTF">2017-12-07T11:34:40Z</dcterms:created>
  <dcterms:modified xsi:type="dcterms:W3CDTF">2018-01-12T12:57:00Z</dcterms:modified>
</cp:coreProperties>
</file>